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sldIdLst>
    <p:sldId id="256" r:id="rId5"/>
    <p:sldId id="257" r:id="rId6"/>
    <p:sldId id="288" r:id="rId7"/>
    <p:sldId id="287" r:id="rId8"/>
    <p:sldId id="260" r:id="rId9"/>
    <p:sldId id="258" r:id="rId10"/>
    <p:sldId id="259"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83" r:id="rId25"/>
    <p:sldId id="286" r:id="rId26"/>
    <p:sldId id="284" r:id="rId27"/>
    <p:sldId id="290" r:id="rId28"/>
    <p:sldId id="279" r:id="rId29"/>
    <p:sldId id="275" r:id="rId30"/>
    <p:sldId id="276" r:id="rId31"/>
  </p:sldIdLst>
  <p:sldSz cx="12192000" cy="6858000"/>
  <p:notesSz cx="7772400" cy="10058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88" name="PlaceHolder 2"/>
          <p:cNvSpPr>
            <a:spLocks noGrp="1"/>
          </p:cNvSpPr>
          <p:nvPr>
            <p:ph type="subTitle"/>
          </p:nvPr>
        </p:nvSpPr>
        <p:spPr>
          <a:xfrm>
            <a:off x="609480" y="1604520"/>
            <a:ext cx="10972440" cy="397728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90" name="PlaceHolder 2"/>
          <p:cNvSpPr>
            <a:spLocks noGrp="1"/>
          </p:cNvSpPr>
          <p:nvPr>
            <p:ph type="body"/>
          </p:nvPr>
        </p:nvSpPr>
        <p:spPr>
          <a:xfrm>
            <a:off x="609480" y="1604520"/>
            <a:ext cx="1097244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93"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523880" y="1122480"/>
            <a:ext cx="9143640" cy="110667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98"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99"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01"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03" name="PlaceHolder 4"/>
          <p:cNvSpPr>
            <a:spLocks noGrp="1"/>
          </p:cNvSpPr>
          <p:nvPr>
            <p:ph type="body"/>
          </p:nvPr>
        </p:nvSpPr>
        <p:spPr>
          <a:xfrm>
            <a:off x="623196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06"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07" name="PlaceHolder 4"/>
          <p:cNvSpPr>
            <a:spLocks noGrp="1"/>
          </p:cNvSpPr>
          <p:nvPr>
            <p:ph type="body"/>
          </p:nvPr>
        </p:nvSpPr>
        <p:spPr>
          <a:xfrm>
            <a:off x="609480" y="368208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09" name="PlaceHolder 2"/>
          <p:cNvSpPr>
            <a:spLocks noGrp="1"/>
          </p:cNvSpPr>
          <p:nvPr>
            <p:ph type="body"/>
          </p:nvPr>
        </p:nvSpPr>
        <p:spPr>
          <a:xfrm>
            <a:off x="609480" y="160452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0" name="PlaceHolder 3"/>
          <p:cNvSpPr>
            <a:spLocks noGrp="1"/>
          </p:cNvSpPr>
          <p:nvPr>
            <p:ph type="body"/>
          </p:nvPr>
        </p:nvSpPr>
        <p:spPr>
          <a:xfrm>
            <a:off x="609480" y="368208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3"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5" name="PlaceHolder 5"/>
          <p:cNvSpPr>
            <a:spLocks noGrp="1"/>
          </p:cNvSpPr>
          <p:nvPr>
            <p:ph type="body"/>
          </p:nvPr>
        </p:nvSpPr>
        <p:spPr>
          <a:xfrm>
            <a:off x="623196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17" name="PlaceHolder 2"/>
          <p:cNvSpPr>
            <a:spLocks noGrp="1"/>
          </p:cNvSpPr>
          <p:nvPr>
            <p:ph type="body"/>
          </p:nvPr>
        </p:nvSpPr>
        <p:spPr>
          <a:xfrm>
            <a:off x="60948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8" name="PlaceHolder 3"/>
          <p:cNvSpPr>
            <a:spLocks noGrp="1"/>
          </p:cNvSpPr>
          <p:nvPr>
            <p:ph type="body"/>
          </p:nvPr>
        </p:nvSpPr>
        <p:spPr>
          <a:xfrm>
            <a:off x="431964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9" name="PlaceHolder 4"/>
          <p:cNvSpPr>
            <a:spLocks noGrp="1"/>
          </p:cNvSpPr>
          <p:nvPr>
            <p:ph type="body"/>
          </p:nvPr>
        </p:nvSpPr>
        <p:spPr>
          <a:xfrm>
            <a:off x="8029800" y="160452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20" name="PlaceHolder 5"/>
          <p:cNvSpPr>
            <a:spLocks noGrp="1"/>
          </p:cNvSpPr>
          <p:nvPr>
            <p:ph type="body"/>
          </p:nvPr>
        </p:nvSpPr>
        <p:spPr>
          <a:xfrm>
            <a:off x="60948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21" name="PlaceHolder 6"/>
          <p:cNvSpPr>
            <a:spLocks noGrp="1"/>
          </p:cNvSpPr>
          <p:nvPr>
            <p:ph type="body"/>
          </p:nvPr>
        </p:nvSpPr>
        <p:spPr>
          <a:xfrm>
            <a:off x="431964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22" name="PlaceHolder 7"/>
          <p:cNvSpPr>
            <a:spLocks noGrp="1"/>
          </p:cNvSpPr>
          <p:nvPr>
            <p:ph type="body"/>
          </p:nvPr>
        </p:nvSpPr>
        <p:spPr>
          <a:xfrm>
            <a:off x="8029800" y="3682080"/>
            <a:ext cx="35330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p>
            <a:pPr algn="ctr"/>
            <a:endParaRPr lang="en-US"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p>
            <a:endParaRPr lang="en-US" sz="1800" b="0" strike="noStrike" spc="-1">
              <a:solidFill>
                <a:srgbClr val="000000"/>
              </a:solidFill>
              <a:latin typeface="Calibri" panose="020F0502020204030204"/>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p>
            <a:endParaRPr lang="en-US" sz="2800" b="0" strike="noStrike" spc="-1">
              <a:solidFill>
                <a:srgbClr val="000000"/>
              </a:solidFill>
              <a:latin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CDD747F7-030B-4BB7-A6B8-68DF910F2FA0}" type="datetime">
              <a:rPr lang="en-US" sz="1200" b="0" strike="noStrike" spc="-1">
                <a:solidFill>
                  <a:srgbClr val="8B8B8B"/>
                </a:solidFill>
                <a:latin typeface="Calibri" panose="020F0502020204030204"/>
              </a:rPr>
            </a:fld>
            <a:endParaRPr lang="en-US" sz="1200" b="0" strike="noStrike" spc="-1">
              <a:latin typeface="Times New Roman" panose="02020603050405020304"/>
            </a:endParaRPr>
          </a:p>
        </p:txBody>
      </p:sp>
      <p:sp>
        <p:nvSpPr>
          <p:cNvPr id="2" name="PlaceHolder 2"/>
          <p:cNvSpPr>
            <a:spLocks noGrp="1"/>
          </p:cNvSpPr>
          <p:nvPr>
            <p:ph type="ftr"/>
          </p:nvPr>
        </p:nvSpPr>
        <p:spPr>
          <a:xfrm>
            <a:off x="4038480" y="6356520"/>
            <a:ext cx="4114440" cy="364680"/>
          </a:xfrm>
          <a:prstGeom prst="rect">
            <a:avLst/>
          </a:prstGeom>
        </p:spPr>
        <p:txBody>
          <a:bodyPr anchor="ctr">
            <a:noAutofit/>
          </a:bodyPr>
          <a:p>
            <a:endParaRPr lang="en-US" sz="2400" b="0" strike="noStrike" spc="-1">
              <a:latin typeface="Times New Roman" panose="02020603050405020304"/>
            </a:endParaRPr>
          </a:p>
        </p:txBody>
      </p:sp>
      <p:sp>
        <p:nvSpPr>
          <p:cNvPr id="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F851AA5F-0986-4CE6-B245-ED55E732638F}" type="slidenum">
              <a:rPr lang="en-US" sz="1200" b="0" strike="noStrike" spc="-1">
                <a:solidFill>
                  <a:srgbClr val="8B8B8B"/>
                </a:solidFill>
                <a:latin typeface="Calibri" panose="020F0502020204030204"/>
              </a:rPr>
            </a:fld>
            <a:endParaRPr lang="en-US" sz="1200" b="0" strike="noStrike" spc="-1">
              <a:latin typeface="Times New Roman" panose="02020603050405020304"/>
            </a:endParaRPr>
          </a:p>
        </p:txBody>
      </p:sp>
      <p:sp>
        <p:nvSpPr>
          <p:cNvPr id="4" name="PlaceHolder 4"/>
          <p:cNvSpPr>
            <a:spLocks noGrp="1"/>
          </p:cNvSpPr>
          <p:nvPr>
            <p:ph type="title"/>
          </p:nvPr>
        </p:nvSpPr>
        <p:spPr>
          <a:xfrm>
            <a:off x="609480" y="273600"/>
            <a:ext cx="10972440" cy="1144800"/>
          </a:xfrm>
          <a:prstGeom prst="rect">
            <a:avLst/>
          </a:prstGeom>
        </p:spPr>
        <p:txBody>
          <a:bodyPr lIns="0" tIns="0" rIns="0" bIns="0" anchor="ctr">
            <a:noAutofit/>
          </a:bodyPr>
          <a:p>
            <a:r>
              <a:rPr lang="en-US" sz="1800" b="0" strike="noStrike" spc="-1">
                <a:solidFill>
                  <a:srgbClr val="000000"/>
                </a:solidFill>
                <a:latin typeface="Calibri" panose="020F0502020204030204"/>
              </a:rPr>
              <a:t>Click to edit the title text format</a:t>
            </a:r>
            <a:endParaRPr lang="en-US" sz="1800" b="0" strike="noStrike" spc="-1">
              <a:solidFill>
                <a:srgbClr val="000000"/>
              </a:solidFill>
              <a:latin typeface="Calibri" panose="020F0502020204030204"/>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panose="020F0502020204030204"/>
              </a:rPr>
              <a:t>Click to edit the outline text format</a:t>
            </a:r>
            <a:endParaRPr lang="en-US" sz="2800" b="0" strike="noStrike" spc="-1">
              <a:solidFill>
                <a:srgbClr val="000000"/>
              </a:solidFill>
              <a:latin typeface="Calibri" panose="020F0502020204030204"/>
            </a:endParaRPr>
          </a:p>
          <a:p>
            <a:pPr marL="864235" lvl="1" indent="-323850">
              <a:spcBef>
                <a:spcPts val="1135"/>
              </a:spcBef>
              <a:buClr>
                <a:srgbClr val="000000"/>
              </a:buClr>
              <a:buSzPct val="75000"/>
              <a:buFont typeface="Symbol" panose="05050102010706020507" charset="2"/>
              <a:buChar char=""/>
            </a:pPr>
            <a:r>
              <a:rPr lang="en-US" sz="2000" b="0" strike="noStrike" spc="-1">
                <a:solidFill>
                  <a:srgbClr val="000000"/>
                </a:solidFill>
                <a:latin typeface="Calibri" panose="020F0502020204030204"/>
              </a:rPr>
              <a:t>Second Outline Level</a:t>
            </a:r>
            <a:endParaRPr lang="en-US" sz="2000" b="0" strike="noStrike" spc="-1">
              <a:solidFill>
                <a:srgbClr val="000000"/>
              </a:solidFill>
              <a:latin typeface="Calibri" panose="020F0502020204030204"/>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panose="020F0502020204030204"/>
              </a:rPr>
              <a:t>Third Outline Level</a:t>
            </a:r>
            <a:endParaRPr lang="en-US" sz="1800" b="0" strike="noStrike" spc="-1">
              <a:solidFill>
                <a:srgbClr val="000000"/>
              </a:solidFill>
              <a:latin typeface="Calibri" panose="020F0502020204030204"/>
            </a:endParaRP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Calibri" panose="020F0502020204030204"/>
              </a:rPr>
              <a:t>Fourth Outline Level</a:t>
            </a:r>
            <a:endParaRPr lang="en-US" sz="1800" b="0" strike="noStrike" spc="-1">
              <a:solidFill>
                <a:srgbClr val="000000"/>
              </a:solidFill>
              <a:latin typeface="Calibri" panose="020F0502020204030204"/>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Fifth Outline Level</a:t>
            </a:r>
            <a:endParaRPr lang="en-US" sz="2000" b="0" strike="noStrike" spc="-1">
              <a:solidFill>
                <a:srgbClr val="000000"/>
              </a:solidFill>
              <a:latin typeface="Calibri" panose="020F0502020204030204"/>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Sixth Outline Level</a:t>
            </a:r>
            <a:endParaRPr lang="en-US" sz="2000" b="0" strike="noStrike" spc="-1">
              <a:solidFill>
                <a:srgbClr val="000000"/>
              </a:solidFill>
              <a:latin typeface="Calibri" panose="020F0502020204030204"/>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Seventh Outline Level</a:t>
            </a:r>
            <a:endParaRPr lang="en-US" sz="2000" b="0" strike="noStrike" spc="-1">
              <a:solidFill>
                <a:srgbClr val="000000"/>
              </a:solidFill>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lang="en-US" sz="6000" b="0" strike="noStrike" spc="-1">
                <a:solidFill>
                  <a:srgbClr val="000000"/>
                </a:solidFill>
                <a:latin typeface="Calibri Light" panose="020F0302020204030204"/>
              </a:rPr>
              <a:t>Click to edit Master title style</a:t>
            </a:r>
            <a:endParaRPr lang="en-US" sz="6000" b="0" strike="noStrike" spc="-1">
              <a:solidFill>
                <a:srgbClr val="000000"/>
              </a:solidFill>
              <a:latin typeface="Calibri" panose="020F0502020204030204"/>
            </a:endParaRPr>
          </a:p>
        </p:txBody>
      </p:sp>
      <p:sp>
        <p:nvSpPr>
          <p:cNvPr id="42"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B4E1B692-257E-4EEC-AB2B-DAE3D5EF5FC2}" type="datetime">
              <a:rPr lang="en-US" sz="1200" b="0" strike="noStrike" spc="-1">
                <a:solidFill>
                  <a:srgbClr val="8B8B8B"/>
                </a:solidFill>
                <a:latin typeface="Calibri" panose="020F0502020204030204"/>
              </a:rPr>
            </a:fld>
            <a:endParaRPr lang="en-US" sz="1200" b="0" strike="noStrike" spc="-1">
              <a:latin typeface="Times New Roman" panose="02020603050405020304"/>
            </a:endParaRPr>
          </a:p>
        </p:txBody>
      </p:sp>
      <p:sp>
        <p:nvSpPr>
          <p:cNvPr id="43" name="PlaceHolder 3"/>
          <p:cNvSpPr>
            <a:spLocks noGrp="1"/>
          </p:cNvSpPr>
          <p:nvPr>
            <p:ph type="ftr"/>
          </p:nvPr>
        </p:nvSpPr>
        <p:spPr>
          <a:xfrm>
            <a:off x="4038480" y="6356520"/>
            <a:ext cx="4114440" cy="364680"/>
          </a:xfrm>
          <a:prstGeom prst="rect">
            <a:avLst/>
          </a:prstGeom>
        </p:spPr>
        <p:txBody>
          <a:bodyPr anchor="ctr">
            <a:noAutofit/>
          </a:bodyPr>
          <a:p>
            <a:endParaRPr lang="en-US" sz="2400" b="0" strike="noStrike" spc="-1">
              <a:latin typeface="Times New Roman" panose="02020603050405020304"/>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D691C708-C9D6-4B28-B0BA-B8947BDB9768}" type="slidenum">
              <a:rPr lang="en-US" sz="1200" b="0" strike="noStrike" spc="-1">
                <a:solidFill>
                  <a:srgbClr val="8B8B8B"/>
                </a:solidFill>
                <a:latin typeface="Calibri" panose="020F0502020204030204"/>
              </a:rPr>
            </a:fld>
            <a:endParaRPr lang="en-US" sz="1200" b="0" strike="noStrike" spc="-1">
              <a:latin typeface="Times New Roman" panose="02020603050405020304"/>
            </a:endParaRPr>
          </a:p>
        </p:txBody>
      </p:sp>
      <p:sp>
        <p:nvSpPr>
          <p:cNvPr id="45" name="PlaceHolder 5"/>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panose="020F0502020204030204"/>
              </a:rPr>
              <a:t>Click to edit the outline text format</a:t>
            </a:r>
            <a:endParaRPr lang="en-US" sz="2800" b="0" strike="noStrike" spc="-1">
              <a:solidFill>
                <a:srgbClr val="000000"/>
              </a:solidFill>
              <a:latin typeface="Calibri" panose="020F0502020204030204"/>
            </a:endParaRPr>
          </a:p>
          <a:p>
            <a:pPr marL="864235" lvl="1" indent="-323850">
              <a:spcBef>
                <a:spcPts val="1135"/>
              </a:spcBef>
              <a:buClr>
                <a:srgbClr val="000000"/>
              </a:buClr>
              <a:buSzPct val="75000"/>
              <a:buFont typeface="Symbol" panose="05050102010706020507" charset="2"/>
              <a:buChar char=""/>
            </a:pPr>
            <a:r>
              <a:rPr lang="en-US" sz="2000" b="0" strike="noStrike" spc="-1">
                <a:solidFill>
                  <a:srgbClr val="000000"/>
                </a:solidFill>
                <a:latin typeface="Calibri" panose="020F0502020204030204"/>
              </a:rPr>
              <a:t>Second Outline Level</a:t>
            </a:r>
            <a:endParaRPr lang="en-US" sz="2000" b="0" strike="noStrike" spc="-1">
              <a:solidFill>
                <a:srgbClr val="000000"/>
              </a:solidFill>
              <a:latin typeface="Calibri" panose="020F0502020204030204"/>
            </a:endParaRP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panose="020F0502020204030204"/>
              </a:rPr>
              <a:t>Third Outline Level</a:t>
            </a:r>
            <a:endParaRPr lang="en-US" sz="1800" b="0" strike="noStrike" spc="-1">
              <a:solidFill>
                <a:srgbClr val="000000"/>
              </a:solidFill>
              <a:latin typeface="Calibri" panose="020F0502020204030204"/>
            </a:endParaRP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Calibri" panose="020F0502020204030204"/>
              </a:rPr>
              <a:t>Fourth Outline Level</a:t>
            </a:r>
            <a:endParaRPr lang="en-US" sz="1800" b="0" strike="noStrike" spc="-1">
              <a:solidFill>
                <a:srgbClr val="000000"/>
              </a:solidFill>
              <a:latin typeface="Calibri" panose="020F0502020204030204"/>
            </a:endParaRP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Fifth Outline Level</a:t>
            </a:r>
            <a:endParaRPr lang="en-US" sz="2000" b="0" strike="noStrike" spc="-1">
              <a:solidFill>
                <a:srgbClr val="000000"/>
              </a:solidFill>
              <a:latin typeface="Calibri" panose="020F0502020204030204"/>
            </a:endParaRP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Sixth Outline Level</a:t>
            </a:r>
            <a:endParaRPr lang="en-US" sz="2000" b="0" strike="noStrike" spc="-1">
              <a:solidFill>
                <a:srgbClr val="000000"/>
              </a:solidFill>
              <a:latin typeface="Calibri" panose="020F0502020204030204"/>
            </a:endParaRP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panose="020F0502020204030204"/>
              </a:rPr>
              <a:t>Seventh Outline Level</a:t>
            </a:r>
            <a:endParaRPr lang="en-US" sz="2000" b="0" strike="noStrike" spc="-1">
              <a:solidFill>
                <a:srgbClr val="000000"/>
              </a:solidFill>
              <a:latin typeface="Calibri" panose="020F050202020403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lang="en-US" sz="4400" b="0" strike="noStrike" spc="-1">
                <a:solidFill>
                  <a:srgbClr val="000000"/>
                </a:solidFill>
                <a:latin typeface="Calibri Light" panose="020F0302020204030204"/>
              </a:rPr>
              <a:t>Click to edit Master title style</a:t>
            </a:r>
            <a:endParaRPr lang="en-US" sz="4400" b="0" strike="noStrike" spc="-1">
              <a:solidFill>
                <a:srgbClr val="000000"/>
              </a:solidFill>
              <a:latin typeface="Calibri" panose="020F0502020204030204"/>
            </a:endParaRPr>
          </a:p>
        </p:txBody>
      </p:sp>
      <p:sp>
        <p:nvSpPr>
          <p:cNvPr id="83" name="PlaceHolder 2"/>
          <p:cNvSpPr>
            <a:spLocks noGrp="1"/>
          </p:cNvSpPr>
          <p:nvPr>
            <p:ph type="body"/>
          </p:nvPr>
        </p:nvSpPr>
        <p:spPr>
          <a:xfrm>
            <a:off x="838080" y="1825560"/>
            <a:ext cx="10515240" cy="4350960"/>
          </a:xfrm>
          <a:prstGeom prst="rect">
            <a:avLst/>
          </a:prstGeom>
        </p:spPr>
        <p:txBody>
          <a:bodyPr>
            <a:noAutofit/>
          </a:bodyPr>
          <a:p>
            <a:pPr marL="228600" indent="-227965">
              <a:lnSpc>
                <a:spcPct val="90000"/>
              </a:lnSpc>
              <a:spcBef>
                <a:spcPts val="1000"/>
              </a:spcBef>
              <a:buClr>
                <a:srgbClr val="000000"/>
              </a:buClr>
              <a:buFont typeface="Arial" panose="020B0604020202020204"/>
              <a:buChar char="•"/>
            </a:pPr>
            <a:r>
              <a:rPr lang="en-US" sz="2800" b="0" strike="noStrike" spc="-1">
                <a:solidFill>
                  <a:srgbClr val="000000"/>
                </a:solidFill>
                <a:latin typeface="Calibri" panose="020F0502020204030204"/>
              </a:rPr>
              <a:t>Click to edit Master text styles</a:t>
            </a:r>
            <a:endParaRPr lang="en-US" sz="2800" b="0" strike="noStrike" spc="-1">
              <a:solidFill>
                <a:srgbClr val="000000"/>
              </a:solidFill>
              <a:latin typeface="Calibri" panose="020F0502020204030204"/>
            </a:endParaRPr>
          </a:p>
          <a:p>
            <a:pPr marL="685800" lvl="1" indent="-227965">
              <a:lnSpc>
                <a:spcPct val="90000"/>
              </a:lnSpc>
              <a:spcBef>
                <a:spcPts val="500"/>
              </a:spcBef>
              <a:buClr>
                <a:srgbClr val="000000"/>
              </a:buClr>
              <a:buFont typeface="Arial" panose="020B0604020202020204"/>
              <a:buChar char="•"/>
            </a:pPr>
            <a:r>
              <a:rPr lang="en-US" sz="2400" b="0" strike="noStrike" spc="-1">
                <a:solidFill>
                  <a:srgbClr val="000000"/>
                </a:solidFill>
                <a:latin typeface="Calibri" panose="020F0502020204030204"/>
              </a:rPr>
              <a:t>Second level</a:t>
            </a:r>
            <a:endParaRPr lang="en-US" sz="2400" b="0" strike="noStrike" spc="-1">
              <a:solidFill>
                <a:srgbClr val="000000"/>
              </a:solidFill>
              <a:latin typeface="Calibri" panose="020F0502020204030204"/>
            </a:endParaRPr>
          </a:p>
          <a:p>
            <a:pPr marL="1143000" lvl="2" indent="-227965">
              <a:lnSpc>
                <a:spcPct val="90000"/>
              </a:lnSpc>
              <a:spcBef>
                <a:spcPts val="500"/>
              </a:spcBef>
              <a:buClr>
                <a:srgbClr val="000000"/>
              </a:buClr>
              <a:buFont typeface="Arial" panose="020B0604020202020204"/>
              <a:buChar char="•"/>
            </a:pPr>
            <a:r>
              <a:rPr lang="en-US" sz="2000" b="0" strike="noStrike" spc="-1">
                <a:solidFill>
                  <a:srgbClr val="000000"/>
                </a:solidFill>
                <a:latin typeface="Calibri" panose="020F0502020204030204"/>
              </a:rPr>
              <a:t>Third level</a:t>
            </a:r>
            <a:endParaRPr lang="en-US" sz="2000" b="0" strike="noStrike" spc="-1">
              <a:solidFill>
                <a:srgbClr val="000000"/>
              </a:solidFill>
              <a:latin typeface="Calibri" panose="020F0502020204030204"/>
            </a:endParaRPr>
          </a:p>
          <a:p>
            <a:pPr marL="1600200" lvl="3" indent="-227965">
              <a:lnSpc>
                <a:spcPct val="90000"/>
              </a:lnSpc>
              <a:spcBef>
                <a:spcPts val="500"/>
              </a:spcBef>
              <a:buClr>
                <a:srgbClr val="000000"/>
              </a:buClr>
              <a:buFont typeface="Arial" panose="020B0604020202020204"/>
              <a:buChar char="•"/>
            </a:pPr>
            <a:r>
              <a:rPr lang="en-US" sz="1800" b="0" strike="noStrike" spc="-1">
                <a:solidFill>
                  <a:srgbClr val="000000"/>
                </a:solidFill>
                <a:latin typeface="Calibri" panose="020F0502020204030204"/>
              </a:rPr>
              <a:t>Fourth level</a:t>
            </a:r>
            <a:endParaRPr lang="en-US" sz="1800" b="0" strike="noStrike" spc="-1">
              <a:solidFill>
                <a:srgbClr val="000000"/>
              </a:solidFill>
              <a:latin typeface="Calibri" panose="020F0502020204030204"/>
            </a:endParaRPr>
          </a:p>
          <a:p>
            <a:pPr marL="2057400" lvl="4" indent="-227965">
              <a:lnSpc>
                <a:spcPct val="90000"/>
              </a:lnSpc>
              <a:spcBef>
                <a:spcPts val="500"/>
              </a:spcBef>
              <a:buClr>
                <a:srgbClr val="000000"/>
              </a:buClr>
              <a:buFont typeface="Arial" panose="020B0604020202020204"/>
              <a:buChar char="•"/>
            </a:pPr>
            <a:r>
              <a:rPr lang="en-US" sz="1800" b="0" strike="noStrike" spc="-1">
                <a:solidFill>
                  <a:srgbClr val="000000"/>
                </a:solidFill>
                <a:latin typeface="Calibri" panose="020F0502020204030204"/>
              </a:rPr>
              <a:t>Fifth level</a:t>
            </a:r>
            <a:endParaRPr lang="en-US" sz="1800" b="0" strike="noStrike" spc="-1">
              <a:solidFill>
                <a:srgbClr val="000000"/>
              </a:solidFill>
              <a:latin typeface="Calibri" panose="020F0502020204030204"/>
            </a:endParaRPr>
          </a:p>
        </p:txBody>
      </p:sp>
      <p:sp>
        <p:nvSpPr>
          <p:cNvPr id="84"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CC1EEC46-C963-424F-BA02-5C37E85EDAA1}" type="datetime">
              <a:rPr lang="en-US" sz="1200" b="0" strike="noStrike" spc="-1">
                <a:solidFill>
                  <a:srgbClr val="8B8B8B"/>
                </a:solidFill>
                <a:latin typeface="Calibri" panose="020F0502020204030204"/>
              </a:rPr>
            </a:fld>
            <a:endParaRPr lang="en-US" sz="1200" b="0" strike="noStrike" spc="-1">
              <a:latin typeface="Times New Roman" panose="02020603050405020304"/>
            </a:endParaRPr>
          </a:p>
        </p:txBody>
      </p:sp>
      <p:sp>
        <p:nvSpPr>
          <p:cNvPr id="85" name="PlaceHolder 4"/>
          <p:cNvSpPr>
            <a:spLocks noGrp="1"/>
          </p:cNvSpPr>
          <p:nvPr>
            <p:ph type="ftr"/>
          </p:nvPr>
        </p:nvSpPr>
        <p:spPr>
          <a:xfrm>
            <a:off x="4038480" y="6356520"/>
            <a:ext cx="4114440" cy="364680"/>
          </a:xfrm>
          <a:prstGeom prst="rect">
            <a:avLst/>
          </a:prstGeom>
        </p:spPr>
        <p:txBody>
          <a:bodyPr anchor="ctr">
            <a:noAutofit/>
          </a:bodyPr>
          <a:p>
            <a:endParaRPr lang="en-US" sz="2400" b="0" strike="noStrike" spc="-1">
              <a:latin typeface="Times New Roman" panose="02020603050405020304"/>
            </a:endParaRPr>
          </a:p>
        </p:txBody>
      </p:sp>
      <p:sp>
        <p:nvSpPr>
          <p:cNvPr id="86"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82AC68C9-8416-4DB2-B87D-6071ED29C7B4}" type="slidenum">
              <a:rPr lang="en-US" sz="1200" b="0" strike="noStrike" spc="-1">
                <a:solidFill>
                  <a:srgbClr val="8B8B8B"/>
                </a:solidFill>
                <a:latin typeface="Calibri" panose="020F0502020204030204"/>
              </a:rPr>
            </a:fld>
            <a:endParaRPr lang="en-US" sz="12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7.wdp"/><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9.wdp"/><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11.wdp"/><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13.wdp"/><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15.wdp"/><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17.wdp"/><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19.wdp"/><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21.wdp"/><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23.wdp"/><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25.wdp"/><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27.wdp"/><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0.png"/><Relationship Id="rId1" Type="http://schemas.openxmlformats.org/officeDocument/2006/relationships/hyperlink" Target="https://learn.microsoft.com/en-us/training/modules/wsl-introduction/"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hyperlink" Target="https://www.xda-developers.com/dual-boot-windows-11-linux/" TargetMode="External"/><Relationship Id="rId1" Type="http://schemas.openxmlformats.org/officeDocument/2006/relationships/hyperlink" Target="https://learn.microsoft.com/en-us/training/modules/wsl-introduc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microsoft.com/office/2007/relationships/hdphoto" Target="../media/image5.wdp"/><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5E0B4"/>
        </a:solidFill>
        <a:effectLst/>
      </p:bgPr>
    </p:bg>
    <p:spTree>
      <p:nvGrpSpPr>
        <p:cNvPr id="1" name=""/>
        <p:cNvGrpSpPr/>
        <p:nvPr/>
      </p:nvGrpSpPr>
      <p:grpSpPr>
        <a:xfrm>
          <a:off x="0" y="0"/>
          <a:ext cx="0" cy="0"/>
          <a:chOff x="0" y="0"/>
          <a:chExt cx="0" cy="0"/>
        </a:xfrm>
      </p:grpSpPr>
      <p:sp>
        <p:nvSpPr>
          <p:cNvPr id="123" name="CustomShape 1"/>
          <p:cNvSpPr/>
          <p:nvPr/>
        </p:nvSpPr>
        <p:spPr>
          <a:xfrm>
            <a:off x="1986120" y="4344840"/>
            <a:ext cx="7720560" cy="1447560"/>
          </a:xfrm>
          <a:prstGeom prst="rect">
            <a:avLst/>
          </a:prstGeom>
          <a:noFill/>
          <a:ln w="9360">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10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strike="noStrike" spc="-1">
                <a:solidFill>
                  <a:srgbClr val="ED7D31"/>
                </a:solidFill>
                <a:latin typeface="Times New Roman" panose="02020603050405020304"/>
              </a:rPr>
              <a:t>Instructor Name:</a:t>
            </a:r>
            <a:endParaRPr lang="en-US" sz="2400" b="0" strike="noStrike" spc="-1">
              <a:latin typeface="Arial" panose="020B0604020202020204"/>
            </a:endParaRPr>
          </a:p>
          <a:p>
            <a:pPr algn="ctr">
              <a:lnSpc>
                <a:spcPct val="10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strike="noStrike" spc="-1">
                <a:solidFill>
                  <a:srgbClr val="2C3036"/>
                </a:solidFill>
                <a:latin typeface="Times New Roman" panose="02020603050405020304"/>
              </a:rPr>
              <a:t>Numan Shafi</a:t>
            </a:r>
            <a:endParaRPr lang="en-GB" sz="2000" b="1" strike="noStrike" spc="-1">
              <a:solidFill>
                <a:srgbClr val="2C3036"/>
              </a:solidFill>
              <a:latin typeface="Times New Roman" panose="02020603050405020304"/>
            </a:endParaRPr>
          </a:p>
          <a:p>
            <a:pPr>
              <a:lnSpc>
                <a:spcPct val="10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b="0" strike="noStrike" spc="-1">
              <a:latin typeface="Arial" panose="020B0604020202020204"/>
            </a:endParaRPr>
          </a:p>
          <a:p>
            <a:pPr>
              <a:lnSpc>
                <a:spcPct val="100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b="0" strike="noStrike" spc="-1">
              <a:latin typeface="Arial" panose="020B0604020202020204"/>
            </a:endParaRPr>
          </a:p>
        </p:txBody>
      </p:sp>
      <p:sp>
        <p:nvSpPr>
          <p:cNvPr id="124" name="CustomShape 2"/>
          <p:cNvSpPr/>
          <p:nvPr/>
        </p:nvSpPr>
        <p:spPr>
          <a:xfrm>
            <a:off x="2531880" y="2297160"/>
            <a:ext cx="6629040" cy="828360"/>
          </a:xfrm>
          <a:prstGeom prst="rect">
            <a:avLst/>
          </a:prstGeom>
          <a:noFill/>
          <a:ln w="9360">
            <a:noFill/>
          </a:ln>
        </p:spPr>
        <p:style>
          <a:lnRef idx="0">
            <a:srgbClr val="FFFFFF"/>
          </a:lnRef>
          <a:fillRef idx="0">
            <a:srgbClr val="FFFFFF"/>
          </a:fillRef>
          <a:effectRef idx="0">
            <a:srgbClr val="FFFFFF"/>
          </a:effectRef>
          <a:fontRef idx="minor"/>
        </p:style>
        <p:txBody>
          <a:bodyPr lIns="90000" tIns="46800" rIns="90000" bIns="46800" anchor="b">
            <a:noAutofit/>
          </a:bodyPr>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b="1" strike="noStrike" spc="-1">
                <a:solidFill>
                  <a:srgbClr val="414752"/>
                </a:solidFill>
                <a:latin typeface="Century Schoolbook"/>
              </a:rPr>
              <a:t>LAB  </a:t>
            </a:r>
            <a:r>
              <a:rPr lang="en-US" altLang="en-GB" sz="4400" b="1" strike="noStrike" spc="-1">
                <a:solidFill>
                  <a:srgbClr val="414752"/>
                </a:solidFill>
                <a:latin typeface="Century Schoolbook"/>
              </a:rPr>
              <a:t>2</a:t>
            </a:r>
            <a:endParaRPr lang="en-US" sz="4400" b="0" strike="noStrike" spc="-1">
              <a:latin typeface="Arial" panose="020B0604020202020204"/>
            </a:endParaRPr>
          </a:p>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b="1" strike="noStrike" spc="-1">
                <a:solidFill>
                  <a:srgbClr val="414752"/>
                </a:solidFill>
                <a:latin typeface="Century Schoolbook"/>
              </a:rPr>
              <a:t> </a:t>
            </a:r>
            <a:r>
              <a:rPr lang="en-GB" sz="2800" b="1" strike="noStrike" spc="-1">
                <a:solidFill>
                  <a:srgbClr val="414752"/>
                </a:solidFill>
                <a:latin typeface="Century Schoolbook"/>
              </a:rPr>
              <a:t>Installation of Linux (Ubuntu)</a:t>
            </a:r>
            <a:endParaRPr lang="en-US"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41"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42" name="Picture 2" descr="Installing Ubuntu on VMWare Player.&#10;â&#10;&#10;Open the VMWare Player.&#10;&#10;â&#10;&#10;Now click the link âCreate New Virtual Machineâ&#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44"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45" name="Picture 2" descr="Installing Ubuntu on VMWare Player.&#10;â&#10;&#10;Select option Installer disc image file &amp; click âBrowse...â&#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47"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48" name="Picture 2" descr="Installing Ubuntu on VMWare Player.&#10;â&#10;&#10;Select Downloaded 'iso' file for Ubuntu. &amp; click âNextâ&#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50"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51" name="Picture 2" descr="Installing Ubuntu on VMWare Player.&#10;â&#10;&#10;Fill in the required information &amp; continue the&#10;installation.&#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53"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54" name="Picture 2" descr="Installing Ubuntu on VMWare Player.&#10;â&#10;&#10;Select the directory where virtual machine files to be&#10;saved. Make sure you have su..."/>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30120"/>
            <a:ext cx="10515240" cy="5846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56"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57" name="Picture 2" descr="Installing Ubuntu on VMWare Player.&#10;â&#10;&#10;Select amount of disk space for Ubuntu installation.&#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59"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60" name="Picture 2" descr="Installing Ubuntu on VMWare Player.&#10;â&#10;&#10;Click âCustomize Hardware...â to view virtual machine&#10;configuration.&#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62"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63" name="Picture 2" descr="Installing Ubuntu on VMWare Player.&#10;â&#10;&#10;We can now set amount of RAM, no of processors,&#10;network adapter, CD/DVD drives etc...."/>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65"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66" name="Picture 2" descr="Installing Ubuntu on VMWare Player.&#10;â&#10;&#10;Once we click finish âUbuntuâ installation starts.&#10;&#10;â&#10;&#10;If you want to try Ubuntu Li..."/>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68"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69" name="Picture 2" descr="Installing Ubuntu on VMWare Player.&#10;â&#10;&#10;Once installation is complete virtual machine will reboot&#10;&amp; ubuntu linux starts, wi..."/>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25" name="TextShape 1"/>
          <p:cNvSpPr txBox="1"/>
          <p:nvPr/>
        </p:nvSpPr>
        <p:spPr>
          <a:xfrm>
            <a:off x="1199515" y="692785"/>
            <a:ext cx="9143365" cy="1334770"/>
          </a:xfrm>
          <a:prstGeom prst="rect">
            <a:avLst/>
          </a:prstGeom>
          <a:noFill/>
          <a:ln>
            <a:noFill/>
          </a:ln>
        </p:spPr>
        <p:txBody>
          <a:bodyPr anchor="b">
            <a:noAutofit/>
          </a:bodyPr>
          <a:p>
            <a:pPr algn="ctr">
              <a:lnSpc>
                <a:spcPct val="90000"/>
              </a:lnSpc>
            </a:pPr>
            <a:r>
              <a:rPr lang="en-US" sz="6000" b="0" strike="noStrike" spc="-1">
                <a:solidFill>
                  <a:srgbClr val="FF0000"/>
                </a:solidFill>
                <a:latin typeface="Calibri Light" panose="020F0302020204030204"/>
              </a:rPr>
              <a:t>Linux (Ubuntu) Installation</a:t>
            </a:r>
            <a:endParaRPr lang="en-US" sz="6000" b="0" strike="noStrike" spc="-1">
              <a:solidFill>
                <a:srgbClr val="FF0000"/>
              </a:solidFill>
              <a:latin typeface="Calibri Light" panose="020F0302020204030204"/>
            </a:endParaRPr>
          </a:p>
        </p:txBody>
      </p:sp>
      <p:sp>
        <p:nvSpPr>
          <p:cNvPr id="133" name="TextShape 2"/>
          <p:cNvSpPr txBox="1"/>
          <p:nvPr/>
        </p:nvSpPr>
        <p:spPr>
          <a:xfrm>
            <a:off x="1524000" y="2027555"/>
            <a:ext cx="9143365" cy="3350895"/>
          </a:xfrm>
          <a:prstGeom prst="rect">
            <a:avLst/>
          </a:prstGeom>
          <a:noFill/>
          <a:ln>
            <a:noFill/>
          </a:ln>
        </p:spPr>
        <p:txBody>
          <a:bodyPr>
            <a:noAutofit/>
            <a:scene3d>
              <a:camera prst="orthographicFront"/>
              <a:lightRig rig="threePt" dir="t"/>
            </a:scene3d>
          </a:bodyPr>
          <a:p>
            <a:pPr indent="0">
              <a:lnSpc>
                <a:spcPct val="90000"/>
              </a:lnSpc>
              <a:spcBef>
                <a:spcPts val="1000"/>
              </a:spcBef>
              <a:buClr>
                <a:srgbClr val="FFFFFF"/>
              </a:buClr>
              <a:buFont typeface="Arial" panose="020B0604020202020204"/>
              <a:buNone/>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There are 3 main methods for accessing Linux OS on your devices:</a:t>
            </a:r>
            <a:endPar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457200" indent="-457200">
              <a:lnSpc>
                <a:spcPct val="90000"/>
              </a:lnSpc>
              <a:spcBef>
                <a:spcPts val="1000"/>
              </a:spcBef>
              <a:buClr>
                <a:srgbClr val="000000"/>
              </a:buClr>
              <a:buFont typeface="+mj-lt"/>
              <a:buAutoNum type="arabicPeriod"/>
            </a:pPr>
            <a:r>
              <a:rPr lang="en-US" sz="22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Virtualization</a:t>
            </a:r>
            <a:endParaRPr lang="en-US" sz="22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This involves running Linux as a guest operating system inside a virtual machine (VM) hosted by your primary OS (Windows, macOS, etc.).</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Popular VM programs include VirtualBox, VMware, and Hyper-V.</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This method allows you to run Linux alongside your existing OS without making permanent changes to your device.</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It's good for experimentation, learning Linux, and running software incompatible with your main OS.</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71"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72" name="Picture 2" descr="Installing Ubuntu on VMWare Player.&#10;â&#10;&#10;Now you can enjoy your Ubuntu environment.&#10;&#10; "/>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3" name="TextShape 1"/>
          <p:cNvSpPr txBox="1"/>
          <p:nvPr/>
        </p:nvSpPr>
        <p:spPr>
          <a:xfrm>
            <a:off x="1034640" y="632880"/>
            <a:ext cx="9143640" cy="1414440"/>
          </a:xfrm>
          <a:prstGeom prst="rect">
            <a:avLst/>
          </a:prstGeom>
          <a:noFill/>
          <a:ln>
            <a:noFill/>
          </a:ln>
        </p:spPr>
        <p:txBody>
          <a:bodyPr anchor="b">
            <a:noAutofit/>
            <a:scene3d>
              <a:camera prst="orthographicFront"/>
              <a:lightRig rig="threePt" dir="t"/>
            </a:scene3d>
          </a:bodyPr>
          <a:p>
            <a:pPr algn="ctr">
              <a:lnSpc>
                <a:spcPct val="90000"/>
              </a:lnSpc>
            </a:pPr>
            <a:r>
              <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rPr>
              <a:t>WSL </a:t>
            </a:r>
            <a:r>
              <a:rPr lang="en-US" sz="4400" b="0" strike="noStrike" spc="-1">
                <a:solidFill>
                  <a:srgbClr val="FF0000"/>
                </a:solidFill>
                <a:effectLst>
                  <a:outerShdw blurRad="38100" dist="19050" dir="2700000" algn="tl" rotWithShape="0">
                    <a:schemeClr val="dk1">
                      <a:alpha val="40000"/>
                    </a:schemeClr>
                  </a:outerShdw>
                </a:effectLst>
                <a:latin typeface="Calibri Light" panose="020F0302020204030204"/>
              </a:rPr>
              <a:t>(Windows subsystem for linux)</a:t>
            </a:r>
            <a:endParaRPr lang="en-US" sz="4400" b="0" strike="noStrike" spc="-1">
              <a:solidFill>
                <a:srgbClr val="FF0000"/>
              </a:solidFill>
              <a:effectLst>
                <a:outerShdw blurRad="38100" dist="19050" dir="2700000" algn="tl" rotWithShape="0">
                  <a:schemeClr val="dk1">
                    <a:alpha val="40000"/>
                  </a:schemeClr>
                </a:outerShdw>
              </a:effectLst>
              <a:latin typeface="Calibri Light" panose="020F0302020204030204"/>
            </a:endParaRPr>
          </a:p>
        </p:txBody>
      </p:sp>
      <p:sp>
        <p:nvSpPr>
          <p:cNvPr id="174" name="TextShape 2"/>
          <p:cNvSpPr txBox="1"/>
          <p:nvPr/>
        </p:nvSpPr>
        <p:spPr>
          <a:xfrm>
            <a:off x="1524000" y="2047875"/>
            <a:ext cx="9143365" cy="1276350"/>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Following are the WSL commands:</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800100" lvl="1" indent="-342900">
              <a:lnSpc>
                <a:spcPct val="90000"/>
              </a:lnSpc>
              <a:spcBef>
                <a:spcPts val="500"/>
              </a:spcBef>
              <a:buClr>
                <a:srgbClr val="FFFFFF"/>
              </a:buClr>
              <a:buFont typeface="Arial" panose="020B0604020202020204"/>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a:rPr>
              <a:t>For installing WSL with ubuntu as default distribution:</a:t>
            </a:r>
            <a:endParaRPr lang="en-US" sz="20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1257300" lvl="2" indent="-342900">
              <a:lnSpc>
                <a:spcPct val="90000"/>
              </a:lnSpc>
              <a:spcBef>
                <a:spcPts val="500"/>
              </a:spcBef>
              <a:buClr>
                <a:srgbClr val="FFFFFF"/>
              </a:buClr>
              <a:buFont typeface="Arial" panose="020B0604020202020204"/>
              <a:buChar char="•"/>
            </a:pPr>
            <a:r>
              <a:rPr lang="en-US" sz="1800" b="0" strike="noStrike" spc="-1">
                <a:solidFill>
                  <a:schemeClr val="tx1"/>
                </a:solidFill>
                <a:effectLst>
                  <a:outerShdw blurRad="38100" dist="19050" dir="2700000" algn="tl" rotWithShape="0">
                    <a:schemeClr val="dk1">
                      <a:alpha val="40000"/>
                    </a:schemeClr>
                  </a:outerShdw>
                </a:effectLst>
                <a:latin typeface="Calibri" panose="020F0502020204030204"/>
              </a:rPr>
              <a:t>Command: wsl --install</a:t>
            </a:r>
            <a:endParaRPr lang="en-US" sz="1800" b="0" strike="noStrike" spc="-1">
              <a:solidFill>
                <a:schemeClr val="tx1"/>
              </a:solidFill>
              <a:effectLst>
                <a:outerShdw blurRad="38100" dist="19050" dir="2700000" algn="tl" rotWithShape="0">
                  <a:schemeClr val="dk1">
                    <a:alpha val="40000"/>
                  </a:schemeClr>
                </a:outerShdw>
              </a:effectLst>
              <a:latin typeface="Calibri" panose="020F0502020204030204"/>
            </a:endParaRPr>
          </a:p>
          <a:p>
            <a:pPr algn="ctr">
              <a:lnSpc>
                <a:spcPct val="90000"/>
              </a:lnSpc>
              <a:spcBef>
                <a:spcPts val="1000"/>
              </a:spcBef>
              <a:tabLst>
                <a:tab pos="0" algn="l"/>
              </a:tabLst>
            </a:pP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p:txBody>
      </p:sp>
      <p:pic>
        <p:nvPicPr>
          <p:cNvPr id="2" name="Picture 1" descr="wsl-install"/>
          <p:cNvPicPr>
            <a:picLocks noChangeAspect="1"/>
          </p:cNvPicPr>
          <p:nvPr/>
        </p:nvPicPr>
        <p:blipFill>
          <a:blip r:embed="rId1"/>
          <a:stretch>
            <a:fillRect/>
          </a:stretch>
        </p:blipFill>
        <p:spPr>
          <a:xfrm>
            <a:off x="76200" y="3429000"/>
            <a:ext cx="12038330" cy="192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3" name="TextShape 1"/>
          <p:cNvSpPr txBox="1"/>
          <p:nvPr/>
        </p:nvSpPr>
        <p:spPr>
          <a:xfrm>
            <a:off x="1034640" y="632880"/>
            <a:ext cx="9143640" cy="1414440"/>
          </a:xfrm>
          <a:prstGeom prst="rect">
            <a:avLst/>
          </a:prstGeom>
          <a:noFill/>
          <a:ln>
            <a:noFill/>
          </a:ln>
        </p:spPr>
        <p:txBody>
          <a:bodyPr anchor="b">
            <a:noAutofit/>
            <a:scene3d>
              <a:camera prst="orthographicFront"/>
              <a:lightRig rig="threePt" dir="t"/>
            </a:scene3d>
          </a:bodyPr>
          <a:p>
            <a:pPr algn="ctr">
              <a:lnSpc>
                <a:spcPct val="90000"/>
              </a:lnSpc>
            </a:pPr>
            <a:r>
              <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rPr>
              <a:t>WSL </a:t>
            </a:r>
            <a:r>
              <a:rPr lang="en-US" sz="4400" b="0" strike="noStrike" spc="-1">
                <a:solidFill>
                  <a:srgbClr val="FF0000"/>
                </a:solidFill>
                <a:effectLst>
                  <a:outerShdw blurRad="38100" dist="19050" dir="2700000" algn="tl" rotWithShape="0">
                    <a:schemeClr val="dk1">
                      <a:alpha val="40000"/>
                    </a:schemeClr>
                  </a:outerShdw>
                </a:effectLst>
                <a:latin typeface="Calibri Light" panose="020F0302020204030204"/>
              </a:rPr>
              <a:t>(Windows subsystem for linux)</a:t>
            </a:r>
            <a:endParaRPr lang="en-US" sz="4400" b="0" strike="noStrike" spc="-1">
              <a:solidFill>
                <a:srgbClr val="FF0000"/>
              </a:solidFill>
              <a:effectLst>
                <a:outerShdw blurRad="38100" dist="19050" dir="2700000" algn="tl" rotWithShape="0">
                  <a:schemeClr val="dk1">
                    <a:alpha val="40000"/>
                  </a:schemeClr>
                </a:outerShdw>
              </a:effectLst>
              <a:latin typeface="Calibri Light" panose="020F0302020204030204"/>
            </a:endParaRPr>
          </a:p>
        </p:txBody>
      </p:sp>
      <p:sp>
        <p:nvSpPr>
          <p:cNvPr id="174" name="TextShape 2"/>
          <p:cNvSpPr txBox="1"/>
          <p:nvPr/>
        </p:nvSpPr>
        <p:spPr>
          <a:xfrm>
            <a:off x="1524000" y="2047875"/>
            <a:ext cx="9143365" cy="1262380"/>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Following are the WSL commands:</a:t>
            </a: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800100" lvl="1" indent="-342900">
              <a:lnSpc>
                <a:spcPct val="90000"/>
              </a:lnSpc>
              <a:spcBef>
                <a:spcPts val="500"/>
              </a:spcBef>
              <a:buClr>
                <a:srgbClr val="FFFFFF"/>
              </a:buClr>
              <a:buFont typeface="Arial" panose="020B0604020202020204"/>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a:rPr>
              <a:t>Check which distributions are available</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a:endParaRPr>
          </a:p>
          <a:p>
            <a:pPr marL="1257300" lvl="2" indent="-342900">
              <a:lnSpc>
                <a:spcPct val="90000"/>
              </a:lnSpc>
              <a:spcBef>
                <a:spcPts val="500"/>
              </a:spcBef>
              <a:buClr>
                <a:srgbClr val="FFFFFF"/>
              </a:buClr>
              <a:buFont typeface="Arial" panose="020B0604020202020204" pitchFamily="34" charset="0"/>
              <a:buChar char="•"/>
            </a:pPr>
            <a:r>
              <a:rPr lang="en-US" sz="1800" b="0" strike="noStrike" spc="-1">
                <a:solidFill>
                  <a:schemeClr val="tx1"/>
                </a:solidFill>
                <a:effectLst>
                  <a:outerShdw blurRad="38100" dist="19050" dir="2700000" algn="tl" rotWithShape="0">
                    <a:schemeClr val="dk1">
                      <a:alpha val="40000"/>
                    </a:schemeClr>
                  </a:outerShdw>
                </a:effectLst>
                <a:latin typeface="Calibri" panose="020F0502020204030204"/>
              </a:rPr>
              <a:t>Command: wsl --list --online</a:t>
            </a: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p:txBody>
      </p:sp>
      <p:pic>
        <p:nvPicPr>
          <p:cNvPr id="3" name="Picture 2" descr="wsl-list"/>
          <p:cNvPicPr>
            <a:picLocks noChangeAspect="1"/>
          </p:cNvPicPr>
          <p:nvPr/>
        </p:nvPicPr>
        <p:blipFill>
          <a:blip r:embed="rId1"/>
          <a:stretch>
            <a:fillRect/>
          </a:stretch>
        </p:blipFill>
        <p:spPr>
          <a:xfrm>
            <a:off x="2910840" y="3213100"/>
            <a:ext cx="6369050" cy="3530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3" name="TextShape 1"/>
          <p:cNvSpPr txBox="1"/>
          <p:nvPr/>
        </p:nvSpPr>
        <p:spPr>
          <a:xfrm>
            <a:off x="1034640" y="632880"/>
            <a:ext cx="9143640" cy="1414440"/>
          </a:xfrm>
          <a:prstGeom prst="rect">
            <a:avLst/>
          </a:prstGeom>
          <a:noFill/>
          <a:ln>
            <a:noFill/>
          </a:ln>
        </p:spPr>
        <p:txBody>
          <a:bodyPr anchor="b">
            <a:noAutofit/>
            <a:scene3d>
              <a:camera prst="orthographicFront"/>
              <a:lightRig rig="threePt" dir="t"/>
            </a:scene3d>
          </a:bodyPr>
          <a:p>
            <a:pPr algn="ctr">
              <a:lnSpc>
                <a:spcPct val="90000"/>
              </a:lnSpc>
            </a:pPr>
            <a:r>
              <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rPr>
              <a:t>WSL </a:t>
            </a:r>
            <a:r>
              <a:rPr lang="en-US" sz="4400" b="0" strike="noStrike" spc="-1">
                <a:solidFill>
                  <a:srgbClr val="FF0000"/>
                </a:solidFill>
                <a:effectLst>
                  <a:outerShdw blurRad="38100" dist="19050" dir="2700000" algn="tl" rotWithShape="0">
                    <a:schemeClr val="dk1">
                      <a:alpha val="40000"/>
                    </a:schemeClr>
                  </a:outerShdw>
                </a:effectLst>
                <a:latin typeface="Calibri Light" panose="020F0302020204030204"/>
              </a:rPr>
              <a:t>(Windows subsystem for linux)</a:t>
            </a:r>
            <a:endParaRPr lang="en-US" sz="4400" b="0" strike="noStrike" spc="-1">
              <a:solidFill>
                <a:srgbClr val="FF0000"/>
              </a:solidFill>
              <a:effectLst>
                <a:outerShdw blurRad="38100" dist="19050" dir="2700000" algn="tl" rotWithShape="0">
                  <a:schemeClr val="dk1">
                    <a:alpha val="40000"/>
                  </a:schemeClr>
                </a:outerShdw>
              </a:effectLst>
              <a:latin typeface="Calibri Light" panose="020F0302020204030204"/>
            </a:endParaRPr>
          </a:p>
        </p:txBody>
      </p:sp>
      <p:sp>
        <p:nvSpPr>
          <p:cNvPr id="174" name="TextShape 2"/>
          <p:cNvSpPr txBox="1"/>
          <p:nvPr/>
        </p:nvSpPr>
        <p:spPr>
          <a:xfrm>
            <a:off x="1524000" y="2047875"/>
            <a:ext cx="9143365" cy="1063625"/>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Following are the WSL commands:</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742950" lvl="1" indent="-285750">
              <a:lnSpc>
                <a:spcPct val="90000"/>
              </a:lnSpc>
              <a:spcBef>
                <a:spcPts val="500"/>
              </a:spcBef>
              <a:buClr>
                <a:srgbClr val="FFFFFF"/>
              </a:buClr>
              <a:buFont typeface="Arial" panose="020B0604020202020204" pitchFamily="34" charset="0"/>
              <a:buChar char="•"/>
            </a:pPr>
            <a:r>
              <a:rPr lang="en-US" sz="2000" spc="-1">
                <a:effectLst>
                  <a:outerShdw blurRad="38100" dist="19050" dir="2700000" algn="tl" rotWithShape="0">
                    <a:schemeClr val="dk1">
                      <a:alpha val="40000"/>
                    </a:schemeClr>
                  </a:outerShdw>
                </a:effectLst>
                <a:latin typeface="Calibri" panose="020F0502020204030204"/>
                <a:sym typeface="+mn-ea"/>
              </a:rPr>
              <a:t>Install a new distribution:</a:t>
            </a:r>
            <a:endParaRPr lang="en-US" sz="20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1257300" lvl="2" indent="-342900">
              <a:lnSpc>
                <a:spcPct val="90000"/>
              </a:lnSpc>
              <a:spcBef>
                <a:spcPts val="500"/>
              </a:spcBef>
              <a:buClr>
                <a:srgbClr val="FFFFFF"/>
              </a:buClr>
              <a:buFont typeface="Arial" panose="020B0604020202020204"/>
              <a:buChar char="•"/>
            </a:pPr>
            <a:r>
              <a:rPr lang="en-US" spc="-1">
                <a:effectLst>
                  <a:outerShdw blurRad="38100" dist="19050" dir="2700000" algn="tl" rotWithShape="0">
                    <a:schemeClr val="dk1">
                      <a:alpha val="40000"/>
                    </a:schemeClr>
                  </a:outerShdw>
                </a:effectLst>
                <a:latin typeface="Calibri" panose="020F0502020204030204"/>
                <a:sym typeface="+mn-ea"/>
              </a:rPr>
              <a:t>Command: wsl --install &lt;Distribution Name&gt;</a:t>
            </a:r>
            <a:endParaRPr lang="en-US" sz="1800" b="0" strike="noStrike" spc="-1">
              <a:solidFill>
                <a:schemeClr val="tx1"/>
              </a:solidFill>
              <a:effectLst>
                <a:outerShdw blurRad="38100" dist="19050" dir="2700000" algn="tl" rotWithShape="0">
                  <a:schemeClr val="dk1">
                    <a:alpha val="40000"/>
                  </a:schemeClr>
                </a:outerShdw>
              </a:effectLst>
              <a:latin typeface="Calibri" panose="020F0502020204030204"/>
            </a:endParaRPr>
          </a:p>
          <a:p>
            <a:pPr algn="ctr">
              <a:lnSpc>
                <a:spcPct val="90000"/>
              </a:lnSpc>
              <a:spcBef>
                <a:spcPts val="1000"/>
              </a:spcBef>
              <a:tabLst>
                <a:tab pos="0" algn="l"/>
              </a:tabLst>
            </a:pP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p:txBody>
      </p:sp>
      <p:sp>
        <p:nvSpPr>
          <p:cNvPr id="177" name="CustomShape 3">
            <a:hlinkClick r:id="rId1" action="ppaction://hlinkfile"/>
          </p:cNvPr>
          <p:cNvSpPr/>
          <p:nvPr/>
        </p:nvSpPr>
        <p:spPr>
          <a:xfrm>
            <a:off x="862965" y="6237605"/>
            <a:ext cx="10466070" cy="4552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100000"/>
              </a:lnSpc>
            </a:pPr>
            <a:r>
              <a:rPr lang="en-US" sz="1800" b="0" strike="noStrike" spc="-1">
                <a:solidFill>
                  <a:srgbClr val="000000"/>
                </a:solidFill>
                <a:latin typeface="Calibri" panose="020F0502020204030204"/>
              </a:rPr>
              <a:t>For more information visit: </a:t>
            </a:r>
            <a:r>
              <a:rPr lang="en-US" sz="1800" b="0" strike="noStrike" spc="-1">
                <a:solidFill>
                  <a:srgbClr val="000000"/>
                </a:solidFill>
                <a:latin typeface="Calibri" panose="020F0502020204030204"/>
                <a:hlinkClick r:id="rId1" action="ppaction://hlinkfile"/>
              </a:rPr>
              <a:t>https://learn.microsoft.com/en-us/training/modules/wsl-introduction/</a:t>
            </a:r>
            <a:endParaRPr lang="en-US" sz="1800" b="0" strike="noStrike" spc="-1">
              <a:solidFill>
                <a:srgbClr val="000000"/>
              </a:solidFill>
              <a:latin typeface="Calibri" panose="020F0502020204030204"/>
            </a:endParaRPr>
          </a:p>
        </p:txBody>
      </p:sp>
      <p:pic>
        <p:nvPicPr>
          <p:cNvPr id="3" name="Picture 2" descr="wsl-username"/>
          <p:cNvPicPr>
            <a:picLocks noChangeAspect="1"/>
          </p:cNvPicPr>
          <p:nvPr/>
        </p:nvPicPr>
        <p:blipFill>
          <a:blip r:embed="rId2"/>
          <a:stretch>
            <a:fillRect/>
          </a:stretch>
        </p:blipFill>
        <p:spPr>
          <a:xfrm>
            <a:off x="0" y="3213100"/>
            <a:ext cx="12192000" cy="2966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3" name="TextShape 1"/>
          <p:cNvSpPr txBox="1"/>
          <p:nvPr/>
        </p:nvSpPr>
        <p:spPr>
          <a:xfrm>
            <a:off x="1034640" y="632880"/>
            <a:ext cx="9143640" cy="1414440"/>
          </a:xfrm>
          <a:prstGeom prst="rect">
            <a:avLst/>
          </a:prstGeom>
          <a:noFill/>
          <a:ln>
            <a:noFill/>
          </a:ln>
        </p:spPr>
        <p:txBody>
          <a:bodyPr anchor="b">
            <a:noAutofit/>
            <a:scene3d>
              <a:camera prst="orthographicFront"/>
              <a:lightRig rig="threePt" dir="t"/>
            </a:scene3d>
          </a:bodyPr>
          <a:p>
            <a:pPr algn="ctr">
              <a:lnSpc>
                <a:spcPct val="90000"/>
              </a:lnSpc>
            </a:pPr>
            <a:r>
              <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rPr>
              <a:t>Dual Booting the device</a:t>
            </a:r>
            <a:endPar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endParaRPr>
          </a:p>
        </p:txBody>
      </p:sp>
      <p:sp>
        <p:nvSpPr>
          <p:cNvPr id="174" name="TextShape 2"/>
          <p:cNvSpPr txBox="1"/>
          <p:nvPr/>
        </p:nvSpPr>
        <p:spPr>
          <a:xfrm>
            <a:off x="1524000" y="2047875"/>
            <a:ext cx="9143365" cy="1564640"/>
          </a:xfrm>
          <a:prstGeom prst="rect">
            <a:avLst/>
          </a:prstGeom>
          <a:noFill/>
          <a:ln>
            <a:noFill/>
          </a:ln>
        </p:spPr>
        <p:txBody>
          <a:bodyPr>
            <a:noAutofit/>
          </a:bodyPr>
          <a:p>
            <a:pPr indent="0">
              <a:lnSpc>
                <a:spcPct val="90000"/>
              </a:lnSpc>
              <a:spcBef>
                <a:spcPts val="1000"/>
              </a:spcBef>
              <a:buClr>
                <a:srgbClr val="FFFFFF"/>
              </a:buClr>
              <a:buFont typeface="Arial" panose="020B0604020202020204"/>
              <a:buNone/>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Dual booting the device is a little bit complex and requires caution when doing so. We will not go into details in this section but for the students willing to explore this at their own risk can try the following link to view the step by step guide to dual boot their devices.</a:t>
            </a: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p:txBody>
      </p:sp>
      <p:sp>
        <p:nvSpPr>
          <p:cNvPr id="177" name="CustomShape 3">
            <a:hlinkClick r:id="rId1" action="ppaction://hlinkfile"/>
          </p:cNvPr>
          <p:cNvSpPr/>
          <p:nvPr/>
        </p:nvSpPr>
        <p:spPr>
          <a:xfrm>
            <a:off x="862965" y="3572510"/>
            <a:ext cx="10466070" cy="4552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gn="ctr">
              <a:lnSpc>
                <a:spcPct val="100000"/>
              </a:lnSpc>
            </a:pPr>
            <a:r>
              <a:rPr lang="en-US" sz="1800" b="0" strike="noStrike" spc="-1">
                <a:solidFill>
                  <a:srgbClr val="000000"/>
                </a:solidFill>
                <a:latin typeface="Calibri" panose="020F0502020204030204"/>
              </a:rPr>
              <a:t>Dual booting step by step guide: </a:t>
            </a:r>
            <a:r>
              <a:rPr lang="en-US" sz="1800" b="0" strike="noStrike" spc="-1">
                <a:solidFill>
                  <a:srgbClr val="000000"/>
                </a:solidFill>
                <a:latin typeface="Calibri" panose="020F0502020204030204"/>
                <a:hlinkClick r:id="rId2" action="ppaction://hlinkfile"/>
              </a:rPr>
              <a:t>https://www.xda-developers.com/dual-boot-windows-11-linux/</a:t>
            </a:r>
            <a:endParaRPr lang="en-US" sz="1800" b="0" strike="noStrike" spc="-1">
              <a:solidFill>
                <a:srgbClr val="000000"/>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3" name="TextShape 1"/>
          <p:cNvSpPr txBox="1"/>
          <p:nvPr/>
        </p:nvSpPr>
        <p:spPr>
          <a:xfrm>
            <a:off x="1034640" y="632880"/>
            <a:ext cx="9143640" cy="1414440"/>
          </a:xfrm>
          <a:prstGeom prst="rect">
            <a:avLst/>
          </a:prstGeom>
          <a:noFill/>
          <a:ln>
            <a:noFill/>
          </a:ln>
        </p:spPr>
        <p:txBody>
          <a:bodyPr anchor="b">
            <a:noAutofit/>
            <a:scene3d>
              <a:camera prst="orthographicFront"/>
              <a:lightRig rig="threePt" dir="t"/>
            </a:scene3d>
          </a:bodyPr>
          <a:p>
            <a:pPr algn="ctr">
              <a:lnSpc>
                <a:spcPct val="90000"/>
              </a:lnSpc>
            </a:pPr>
            <a:r>
              <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rPr>
              <a:t>Compilers Installation</a:t>
            </a:r>
            <a:endParaRPr lang="en-US" sz="6000" b="0" strike="noStrike" spc="-1">
              <a:solidFill>
                <a:srgbClr val="FF0000"/>
              </a:solidFill>
              <a:effectLst>
                <a:outerShdw blurRad="38100" dist="19050" dir="2700000" algn="tl" rotWithShape="0">
                  <a:schemeClr val="dk1">
                    <a:alpha val="40000"/>
                  </a:schemeClr>
                </a:outerShdw>
              </a:effectLst>
              <a:latin typeface="Calibri Light" panose="020F0302020204030204"/>
            </a:endParaRPr>
          </a:p>
        </p:txBody>
      </p:sp>
      <p:sp>
        <p:nvSpPr>
          <p:cNvPr id="174" name="TextShape 2"/>
          <p:cNvSpPr txBox="1"/>
          <p:nvPr/>
        </p:nvSpPr>
        <p:spPr>
          <a:xfrm>
            <a:off x="1523880" y="2047680"/>
            <a:ext cx="9143640" cy="3209760"/>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Following compilers are used for C and C++ language:</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800100" lvl="1" indent="-342900">
              <a:lnSpc>
                <a:spcPct val="90000"/>
              </a:lnSpc>
              <a:spcBef>
                <a:spcPts val="500"/>
              </a:spcBef>
              <a:buClr>
                <a:srgbClr val="FFFFFF"/>
              </a:buClr>
              <a:buFont typeface="Arial" panose="020B0604020202020204"/>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a:rPr>
              <a:t>For C language: gcc</a:t>
            </a:r>
            <a:endParaRPr lang="en-US" sz="20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1257300" lvl="2" indent="-342900">
              <a:lnSpc>
                <a:spcPct val="90000"/>
              </a:lnSpc>
              <a:spcBef>
                <a:spcPts val="500"/>
              </a:spcBef>
              <a:buClr>
                <a:srgbClr val="FFFFFF"/>
              </a:buClr>
              <a:buFont typeface="Arial" panose="020B0604020202020204"/>
              <a:buChar char="•"/>
            </a:pPr>
            <a:r>
              <a:rPr lang="en-US" sz="1800" b="0" strike="noStrike" spc="-1">
                <a:solidFill>
                  <a:schemeClr val="tx1"/>
                </a:solidFill>
                <a:effectLst>
                  <a:outerShdw blurRad="38100" dist="19050" dir="2700000" algn="tl" rotWithShape="0">
                    <a:schemeClr val="dk1">
                      <a:alpha val="40000"/>
                    </a:schemeClr>
                  </a:outerShdw>
                </a:effectLst>
                <a:latin typeface="Calibri" panose="020F0502020204030204"/>
              </a:rPr>
              <a:t>Command: sudo apt-get install gcc</a:t>
            </a: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800100" lvl="1" indent="-342900">
              <a:lnSpc>
                <a:spcPct val="90000"/>
              </a:lnSpc>
              <a:spcBef>
                <a:spcPts val="500"/>
              </a:spcBef>
              <a:buClr>
                <a:srgbClr val="FFFFFF"/>
              </a:buClr>
              <a:buFont typeface="Arial" panose="020B0604020202020204"/>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a:rPr>
              <a:t>For C++ Language: g++</a:t>
            </a:r>
            <a:endParaRPr lang="en-US" sz="20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1257300" lvl="2" indent="-342900">
              <a:lnSpc>
                <a:spcPct val="90000"/>
              </a:lnSpc>
              <a:spcBef>
                <a:spcPts val="500"/>
              </a:spcBef>
              <a:buClr>
                <a:srgbClr val="FFFFFF"/>
              </a:buClr>
              <a:buFont typeface="Arial" panose="020B0604020202020204"/>
              <a:buChar char="•"/>
            </a:pPr>
            <a:r>
              <a:rPr lang="en-US" sz="1800" b="0" strike="noStrike" spc="-1">
                <a:solidFill>
                  <a:schemeClr val="tx1"/>
                </a:solidFill>
                <a:effectLst>
                  <a:outerShdw blurRad="38100" dist="19050" dir="2700000" algn="tl" rotWithShape="0">
                    <a:schemeClr val="dk1">
                      <a:alpha val="40000"/>
                    </a:schemeClr>
                  </a:outerShdw>
                </a:effectLst>
                <a:latin typeface="Calibri" panose="020F0502020204030204"/>
              </a:rPr>
              <a:t>Command: sudo apt-get install g++ </a:t>
            </a: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algn="ctr">
              <a:lnSpc>
                <a:spcPct val="90000"/>
              </a:lnSpc>
              <a:spcBef>
                <a:spcPts val="1000"/>
              </a:spcBef>
              <a:tabLst>
                <a:tab pos="0" algn="l"/>
              </a:tabLst>
            </a:pPr>
            <a:endParaRPr lang="en-US" sz="1800" b="0" strike="noStrike" spc="-1">
              <a:solidFill>
                <a:schemeClr val="tx1"/>
              </a:solidFill>
              <a:effectLst>
                <a:outerShdw blurRad="38100" dist="19050" dir="2700000" algn="tl" rotWithShape="0">
                  <a:schemeClr val="dk1">
                    <a:alpha val="40000"/>
                  </a:schemeClr>
                </a:outerShdw>
              </a:effectLst>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5" name="TextShape 1"/>
          <p:cNvSpPr txBox="1"/>
          <p:nvPr/>
        </p:nvSpPr>
        <p:spPr>
          <a:xfrm>
            <a:off x="1034640" y="-215"/>
            <a:ext cx="9143640" cy="1414440"/>
          </a:xfrm>
          <a:prstGeom prst="rect">
            <a:avLst/>
          </a:prstGeom>
          <a:noFill/>
          <a:ln>
            <a:noFill/>
          </a:ln>
        </p:spPr>
        <p:txBody>
          <a:bodyPr anchor="b">
            <a:normAutofit fontScale="74000"/>
          </a:bodyPr>
          <a:p>
            <a:pPr algn="ctr">
              <a:lnSpc>
                <a:spcPct val="90000"/>
              </a:lnSpc>
            </a:pPr>
            <a:r>
              <a:rPr lang="en-US" sz="6000" b="0" strike="noStrike" spc="-1">
                <a:solidFill>
                  <a:srgbClr val="FF0000"/>
                </a:solidFill>
                <a:latin typeface="Calibri Light" panose="020F0302020204030204"/>
              </a:rPr>
              <a:t>Test g++ Compiler Installation</a:t>
            </a:r>
            <a:endParaRPr lang="en-US" sz="6000" b="0" strike="noStrike" spc="-1">
              <a:solidFill>
                <a:srgbClr val="FF0000"/>
              </a:solidFill>
              <a:latin typeface="Calibri Light" panose="020F0302020204030204"/>
            </a:endParaRPr>
          </a:p>
        </p:txBody>
      </p:sp>
      <p:sp>
        <p:nvSpPr>
          <p:cNvPr id="176" name="TextShape 2"/>
          <p:cNvSpPr txBox="1"/>
          <p:nvPr/>
        </p:nvSpPr>
        <p:spPr>
          <a:xfrm>
            <a:off x="1524000" y="1414145"/>
            <a:ext cx="9143365" cy="2758440"/>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Create file by right click and name it as “test.cpp”</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Add this code into file and save: </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Compile this code using following steps:</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To compile: g++ -o obj test.cpp </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To run: ./obj</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Done, Check the output on command prompt </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p:txBody>
      </p:sp>
      <p:sp>
        <p:nvSpPr>
          <p:cNvPr id="177" name="CustomShape 3"/>
          <p:cNvSpPr/>
          <p:nvPr/>
        </p:nvSpPr>
        <p:spPr>
          <a:xfrm>
            <a:off x="3215640" y="4437380"/>
            <a:ext cx="5691505" cy="230060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p>
            <a:pPr>
              <a:lnSpc>
                <a:spcPct val="100000"/>
              </a:lnSpc>
            </a:pPr>
            <a:r>
              <a:rPr lang="en-US" sz="1800" b="0" strike="noStrike" spc="-1">
                <a:solidFill>
                  <a:srgbClr val="000000"/>
                </a:solidFill>
                <a:latin typeface="Calibri" panose="020F0502020204030204"/>
              </a:rPr>
              <a:t>#include&lt;iostream&gt; </a:t>
            </a:r>
            <a:endParaRPr lang="en-US" sz="1800" b="0" strike="noStrike" spc="-1">
              <a:latin typeface="Arial" panose="020B0604020202020204"/>
            </a:endParaRPr>
          </a:p>
          <a:p>
            <a:pPr>
              <a:lnSpc>
                <a:spcPct val="100000"/>
              </a:lnSpc>
            </a:pPr>
            <a:r>
              <a:rPr lang="en-US" sz="1800" b="0" strike="noStrike" spc="-1">
                <a:solidFill>
                  <a:srgbClr val="000000"/>
                </a:solidFill>
                <a:latin typeface="Calibri" panose="020F0502020204030204"/>
              </a:rPr>
              <a:t>using namespace std;</a:t>
            </a:r>
            <a:endParaRPr lang="en-US" sz="1800" b="0" strike="noStrike" spc="-1">
              <a:latin typeface="Arial" panose="020B0604020202020204"/>
            </a:endParaRPr>
          </a:p>
          <a:p>
            <a:pPr>
              <a:lnSpc>
                <a:spcPct val="100000"/>
              </a:lnSpc>
            </a:pPr>
            <a:r>
              <a:rPr lang="en-US" sz="1800" b="0" strike="noStrike" spc="-1">
                <a:solidFill>
                  <a:srgbClr val="000000"/>
                </a:solidFill>
                <a:latin typeface="Calibri" panose="020F0502020204030204"/>
              </a:rPr>
              <a:t>int main()</a:t>
            </a:r>
            <a:endParaRPr lang="en-US" sz="1800" b="0" strike="noStrike" spc="-1">
              <a:latin typeface="Arial" panose="020B0604020202020204"/>
            </a:endParaRPr>
          </a:p>
          <a:p>
            <a:pPr>
              <a:lnSpc>
                <a:spcPct val="100000"/>
              </a:lnSpc>
            </a:pPr>
            <a:r>
              <a:rPr lang="en-US" sz="1800" b="0" strike="noStrike" spc="-1">
                <a:solidFill>
                  <a:srgbClr val="000000"/>
                </a:solidFill>
                <a:latin typeface="Calibri" panose="020F0502020204030204"/>
              </a:rPr>
              <a:t>{</a:t>
            </a:r>
            <a:endParaRPr lang="en-US" sz="1800" b="0" strike="noStrike" spc="-1">
              <a:latin typeface="Arial" panose="020B0604020202020204"/>
            </a:endParaRPr>
          </a:p>
          <a:p>
            <a:pPr indent="457200">
              <a:lnSpc>
                <a:spcPct val="100000"/>
              </a:lnSpc>
            </a:pPr>
            <a:r>
              <a:rPr lang="en-US" sz="1800" b="0" strike="noStrike" spc="-1">
                <a:solidFill>
                  <a:srgbClr val="000000"/>
                </a:solidFill>
                <a:latin typeface="Calibri" panose="020F0502020204030204"/>
              </a:rPr>
              <a:t>cout&lt;&lt; “Testing G++ Compiler!!!!!!!”;</a:t>
            </a:r>
            <a:endParaRPr lang="en-US" sz="1800" b="0" strike="noStrike" spc="-1">
              <a:latin typeface="Arial" panose="020B0604020202020204"/>
            </a:endParaRPr>
          </a:p>
          <a:p>
            <a:pPr indent="457200">
              <a:lnSpc>
                <a:spcPct val="100000"/>
              </a:lnSpc>
            </a:pPr>
            <a:r>
              <a:rPr lang="en-US" sz="1800" b="0" strike="noStrike" spc="-1">
                <a:solidFill>
                  <a:srgbClr val="000000"/>
                </a:solidFill>
                <a:latin typeface="Calibri" panose="020F0502020204030204"/>
              </a:rPr>
              <a:t>cout&lt;&lt; “Yes, G++ Compiler working Perfectly!!!!!!!”;</a:t>
            </a:r>
            <a:endParaRPr lang="en-US" sz="1800" b="0" strike="noStrike" spc="-1">
              <a:latin typeface="Arial" panose="020B0604020202020204"/>
            </a:endParaRPr>
          </a:p>
          <a:p>
            <a:pPr indent="457200">
              <a:lnSpc>
                <a:spcPct val="100000"/>
              </a:lnSpc>
            </a:pPr>
            <a:r>
              <a:rPr lang="en-US" sz="1800" b="0" strike="noStrike" spc="-1">
                <a:solidFill>
                  <a:srgbClr val="000000"/>
                </a:solidFill>
                <a:latin typeface="Calibri" panose="020F0502020204030204"/>
              </a:rPr>
              <a:t>return 0;</a:t>
            </a:r>
            <a:endParaRPr lang="en-US" sz="1800" b="0" strike="noStrike" spc="-1">
              <a:latin typeface="Arial" panose="020B0604020202020204"/>
            </a:endParaRPr>
          </a:p>
          <a:p>
            <a:pPr>
              <a:lnSpc>
                <a:spcPct val="100000"/>
              </a:lnSpc>
            </a:pPr>
            <a:r>
              <a:rPr lang="en-US" sz="1800" b="0" strike="noStrike" spc="-1">
                <a:solidFill>
                  <a:srgbClr val="000000"/>
                </a:solidFill>
                <a:latin typeface="Calibri" panose="020F0502020204030204"/>
              </a:rPr>
              <a:t>}</a:t>
            </a:r>
            <a:endParaRPr lang="en-US" sz="1800" b="0" strike="noStrike" spc="-1">
              <a:latin typeface="Arial" panose="020B0604020202020204"/>
            </a:endParaRPr>
          </a:p>
          <a:p>
            <a:pPr>
              <a:lnSpc>
                <a:spcPct val="100000"/>
              </a:lnSpc>
            </a:pPr>
            <a:endParaRPr lang="en-US" sz="1800" b="0" strike="noStrike" spc="-1">
              <a:latin typeface="Arial" panose="020B0604020202020204"/>
            </a:endParaRPr>
          </a:p>
          <a:p>
            <a:pPr>
              <a:lnSpc>
                <a:spcPct val="100000"/>
              </a:lnSpc>
            </a:pPr>
            <a:endParaRPr lang="en-US"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78" name="TextShape 1"/>
          <p:cNvSpPr txBox="1"/>
          <p:nvPr/>
        </p:nvSpPr>
        <p:spPr>
          <a:xfrm>
            <a:off x="1080390" y="-27065"/>
            <a:ext cx="9143640" cy="1414440"/>
          </a:xfrm>
          <a:prstGeom prst="rect">
            <a:avLst/>
          </a:prstGeom>
          <a:noFill/>
          <a:ln>
            <a:noFill/>
          </a:ln>
        </p:spPr>
        <p:txBody>
          <a:bodyPr anchor="b">
            <a:normAutofit fontScale="74000"/>
          </a:bodyPr>
          <a:p>
            <a:pPr algn="ctr">
              <a:lnSpc>
                <a:spcPct val="90000"/>
              </a:lnSpc>
            </a:pPr>
            <a:r>
              <a:rPr lang="en-US" sz="6000" b="0" strike="noStrike" spc="-1">
                <a:solidFill>
                  <a:srgbClr val="FF0000"/>
                </a:solidFill>
                <a:latin typeface="Calibri Light" panose="020F0302020204030204"/>
              </a:rPr>
              <a:t>Test gcc Compiler Installation</a:t>
            </a:r>
            <a:endParaRPr lang="en-US" sz="6000" b="0" strike="noStrike" spc="-1">
              <a:solidFill>
                <a:srgbClr val="FF0000"/>
              </a:solidFill>
              <a:latin typeface="Calibri Light" panose="020F0302020204030204"/>
            </a:endParaRPr>
          </a:p>
        </p:txBody>
      </p:sp>
      <p:sp>
        <p:nvSpPr>
          <p:cNvPr id="179" name="TextShape 2"/>
          <p:cNvSpPr txBox="1"/>
          <p:nvPr/>
        </p:nvSpPr>
        <p:spPr>
          <a:xfrm>
            <a:off x="1524000" y="1412875"/>
            <a:ext cx="9143365" cy="2806700"/>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Create file by right click and name it as “test.c”</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Add this code into file and save: </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Compile this code using following steps:</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To compile: gcc -o obj test.c </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To run: ./obj</a:t>
            </a:r>
            <a:endParaRPr lang="en-US" sz="2400" b="0" strike="noStrike" spc="-1">
              <a:solidFill>
                <a:schemeClr val="tx1"/>
              </a:solidFill>
              <a:effectLst>
                <a:outerShdw blurRad="38100" dist="19050" dir="2700000" algn="tl" rotWithShape="0">
                  <a:schemeClr val="dk1">
                    <a:alpha val="40000"/>
                  </a:schemeClr>
                </a:outerShdw>
              </a:effectLst>
              <a:latin typeface="Arial" panose="020B0604020202020204"/>
            </a:endParaRPr>
          </a:p>
          <a:p>
            <a:pPr marL="342900" indent="-342900">
              <a:lnSpc>
                <a:spcPct val="90000"/>
              </a:lnSpc>
              <a:spcBef>
                <a:spcPts val="1000"/>
              </a:spcBef>
              <a:buClr>
                <a:srgbClr val="FFFFFF"/>
              </a:buClr>
              <a:buFont typeface="Arial" panose="020B0604020202020204"/>
              <a:buChar char="•"/>
              <a:tabLst>
                <a:tab pos="0" algn="l"/>
              </a:tabLst>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a:rPr>
              <a:t>Done, Check the output on command prompt </a:t>
            </a:r>
            <a:endParaRPr lang="en-US" sz="2400" b="0" strike="noStrike" spc="-1">
              <a:solidFill>
                <a:schemeClr val="tx1"/>
              </a:solidFill>
              <a:effectLst>
                <a:outerShdw blurRad="38100" dist="19050" dir="2700000" algn="tl" rotWithShape="0">
                  <a:schemeClr val="dk1">
                    <a:alpha val="40000"/>
                  </a:schemeClr>
                </a:outerShdw>
              </a:effectLst>
              <a:latin typeface="Calibri" panose="020F0502020204030204"/>
            </a:endParaRPr>
          </a:p>
        </p:txBody>
      </p:sp>
      <p:sp>
        <p:nvSpPr>
          <p:cNvPr id="180" name="CustomShape 3"/>
          <p:cNvSpPr/>
          <p:nvPr/>
        </p:nvSpPr>
        <p:spPr>
          <a:xfrm>
            <a:off x="2357755" y="4292918"/>
            <a:ext cx="7476490" cy="1598930"/>
          </a:xfrm>
          <a:prstGeom prst="rect">
            <a:avLst/>
          </a:prstGeom>
          <a:noFill/>
          <a:ln>
            <a:noFill/>
          </a:ln>
        </p:spPr>
        <p:style>
          <a:lnRef idx="0">
            <a:srgbClr val="FFFFFF"/>
          </a:lnRef>
          <a:fillRef idx="0">
            <a:srgbClr val="FFFFFF"/>
          </a:fillRef>
          <a:effectRef idx="0">
            <a:srgbClr val="FFFFFF"/>
          </a:effectRef>
          <a:fontRef idx="minor"/>
        </p:style>
        <p:txBody>
          <a:bodyPr wrap="square" lIns="0" tIns="0" rIns="0" bIns="214200" anchor="ctr">
            <a:spAutoFit/>
          </a:bodyPr>
          <a:p>
            <a:pPr>
              <a:lnSpc>
                <a:spcPct val="100000"/>
              </a:lnSpc>
              <a:tabLst>
                <a:tab pos="0" algn="l"/>
              </a:tabLst>
            </a:pPr>
            <a:r>
              <a:rPr lang="en-US" b="0" strike="noStrike" spc="-1">
                <a:solidFill>
                  <a:srgbClr val="2B2B2B"/>
                </a:solidFill>
                <a:latin typeface="Calibri" panose="020F0502020204030204" charset="0"/>
                <a:ea typeface="Tahoma" panose="020B0604030504040204"/>
                <a:cs typeface="Calibri" panose="020F0502020204030204" charset="0"/>
              </a:rPr>
              <a:t>#include&lt;stdio.h&gt;</a:t>
            </a:r>
            <a:endParaRPr lang="en-US" b="0" strike="noStrike" spc="-1">
              <a:latin typeface="Calibri" panose="020F0502020204030204" charset="0"/>
              <a:cs typeface="Calibri" panose="020F0502020204030204" charset="0"/>
            </a:endParaRPr>
          </a:p>
          <a:p>
            <a:pPr>
              <a:lnSpc>
                <a:spcPct val="100000"/>
              </a:lnSpc>
              <a:tabLst>
                <a:tab pos="0" algn="l"/>
              </a:tabLst>
            </a:pPr>
            <a:r>
              <a:rPr lang="en-US" b="0" strike="noStrike" spc="-1">
                <a:solidFill>
                  <a:srgbClr val="2B2B2B"/>
                </a:solidFill>
                <a:latin typeface="Calibri" panose="020F0502020204030204" charset="0"/>
                <a:ea typeface="Tahoma" panose="020B0604030504040204"/>
                <a:cs typeface="Calibri" panose="020F0502020204030204" charset="0"/>
              </a:rPr>
              <a:t>void main() {</a:t>
            </a:r>
            <a:endParaRPr lang="en-US" b="0" strike="noStrike" spc="-1">
              <a:latin typeface="Calibri" panose="020F0502020204030204" charset="0"/>
              <a:cs typeface="Calibri" panose="020F0502020204030204" charset="0"/>
            </a:endParaRPr>
          </a:p>
          <a:p>
            <a:pPr>
              <a:lnSpc>
                <a:spcPct val="100000"/>
              </a:lnSpc>
              <a:tabLst>
                <a:tab pos="0" algn="l"/>
              </a:tabLst>
            </a:pPr>
            <a:r>
              <a:rPr lang="en-US" b="0" strike="noStrike" spc="-1">
                <a:solidFill>
                  <a:srgbClr val="2B2B2B"/>
                </a:solidFill>
                <a:latin typeface="Calibri" panose="020F0502020204030204" charset="0"/>
                <a:ea typeface="Tahoma" panose="020B0604030504040204"/>
                <a:cs typeface="Calibri" panose="020F0502020204030204" charset="0"/>
              </a:rPr>
              <a:t> 	printf("Hello! This is my first C program with Ubuntu 11.10\n"); 		/* Do something more if you want */ </a:t>
            </a:r>
            <a:endParaRPr lang="en-US" b="0" strike="noStrike" spc="-1">
              <a:latin typeface="Calibri" panose="020F0502020204030204" charset="0"/>
              <a:cs typeface="Calibri" panose="020F0502020204030204" charset="0"/>
            </a:endParaRPr>
          </a:p>
          <a:p>
            <a:pPr>
              <a:lnSpc>
                <a:spcPct val="100000"/>
              </a:lnSpc>
              <a:tabLst>
                <a:tab pos="0" algn="l"/>
              </a:tabLst>
            </a:pPr>
            <a:r>
              <a:rPr lang="en-US" b="0" strike="noStrike" spc="-1">
                <a:solidFill>
                  <a:srgbClr val="2B2B2B"/>
                </a:solidFill>
                <a:latin typeface="Calibri" panose="020F0502020204030204" charset="0"/>
                <a:ea typeface="Tahoma" panose="020B0604030504040204"/>
                <a:cs typeface="Calibri" panose="020F0502020204030204" charset="0"/>
              </a:rPr>
              <a:t>}</a:t>
            </a:r>
            <a:r>
              <a:rPr lang="en-US" b="0" strike="noStrike" spc="-1">
                <a:solidFill>
                  <a:srgbClr val="000000"/>
                </a:solidFill>
                <a:latin typeface="Calibri" panose="020F0502020204030204" charset="0"/>
                <a:ea typeface="Tahoma" panose="020B0604030504040204"/>
                <a:cs typeface="Calibri" panose="020F0502020204030204" charset="0"/>
              </a:rPr>
              <a:t> </a:t>
            </a:r>
            <a:endParaRPr lang="en-US" b="0" strike="noStrike" spc="-1">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25" name="TextShape 1"/>
          <p:cNvSpPr txBox="1"/>
          <p:nvPr/>
        </p:nvSpPr>
        <p:spPr>
          <a:xfrm>
            <a:off x="1199515" y="692785"/>
            <a:ext cx="9143365" cy="1334770"/>
          </a:xfrm>
          <a:prstGeom prst="rect">
            <a:avLst/>
          </a:prstGeom>
          <a:noFill/>
          <a:ln>
            <a:noFill/>
          </a:ln>
        </p:spPr>
        <p:txBody>
          <a:bodyPr anchor="b">
            <a:noAutofit/>
          </a:bodyPr>
          <a:p>
            <a:pPr algn="ctr">
              <a:lnSpc>
                <a:spcPct val="90000"/>
              </a:lnSpc>
            </a:pPr>
            <a:r>
              <a:rPr lang="en-US" sz="6000" b="0" strike="noStrike" spc="-1">
                <a:solidFill>
                  <a:srgbClr val="FF0000"/>
                </a:solidFill>
                <a:latin typeface="Calibri Light" panose="020F0302020204030204"/>
              </a:rPr>
              <a:t>Linux (Ubuntu) Installation</a:t>
            </a:r>
            <a:endParaRPr lang="en-US" sz="6000" b="0" strike="noStrike" spc="-1">
              <a:solidFill>
                <a:srgbClr val="FF0000"/>
              </a:solidFill>
              <a:latin typeface="Calibri Light" panose="020F0302020204030204"/>
            </a:endParaRPr>
          </a:p>
        </p:txBody>
      </p:sp>
      <p:sp>
        <p:nvSpPr>
          <p:cNvPr id="133" name="TextShape 2"/>
          <p:cNvSpPr txBox="1"/>
          <p:nvPr/>
        </p:nvSpPr>
        <p:spPr>
          <a:xfrm>
            <a:off x="1524000" y="2027555"/>
            <a:ext cx="9143365" cy="3350895"/>
          </a:xfrm>
          <a:prstGeom prst="rect">
            <a:avLst/>
          </a:prstGeom>
          <a:noFill/>
          <a:ln>
            <a:noFill/>
          </a:ln>
        </p:spPr>
        <p:txBody>
          <a:bodyPr>
            <a:noAutofit/>
            <a:scene3d>
              <a:camera prst="orthographicFront"/>
              <a:lightRig rig="threePt" dir="t"/>
            </a:scene3d>
          </a:bodyPr>
          <a:p>
            <a:pPr marL="457200" indent="-457200">
              <a:lnSpc>
                <a:spcPct val="90000"/>
              </a:lnSpc>
              <a:spcBef>
                <a:spcPts val="1000"/>
              </a:spcBef>
              <a:buClr>
                <a:srgbClr val="000000"/>
              </a:buClr>
              <a:buFont typeface="+mj-lt"/>
              <a:buAutoNum type="arabicPeriod" startAt="2"/>
            </a:pPr>
            <a:r>
              <a:rPr lang="en-US" sz="22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Windows Subsystem for Linux (WSL)</a:t>
            </a:r>
            <a:endParaRPr lang="en-US" sz="22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This is a Microsoft feature that lets you run a Linux distribution directly within Windows 10 or 11.</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It uses virtualization but offers a more seamless integration with Windows, allowing you to run Linux commands and access files from both environments.</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WSL is ideal for developers who need to use Linux tools alongside Windows applications.</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25" name="TextShape 1"/>
          <p:cNvSpPr txBox="1"/>
          <p:nvPr/>
        </p:nvSpPr>
        <p:spPr>
          <a:xfrm>
            <a:off x="1199515" y="692785"/>
            <a:ext cx="9143365" cy="1334770"/>
          </a:xfrm>
          <a:prstGeom prst="rect">
            <a:avLst/>
          </a:prstGeom>
          <a:noFill/>
          <a:ln>
            <a:noFill/>
          </a:ln>
        </p:spPr>
        <p:txBody>
          <a:bodyPr anchor="b">
            <a:noAutofit/>
          </a:bodyPr>
          <a:p>
            <a:pPr algn="ctr">
              <a:lnSpc>
                <a:spcPct val="90000"/>
              </a:lnSpc>
            </a:pPr>
            <a:r>
              <a:rPr lang="en-US" sz="6000" b="0" strike="noStrike" spc="-1">
                <a:solidFill>
                  <a:srgbClr val="FF0000"/>
                </a:solidFill>
                <a:latin typeface="Calibri Light" panose="020F0302020204030204"/>
              </a:rPr>
              <a:t>Linux (Ubuntu) Installation</a:t>
            </a:r>
            <a:endParaRPr lang="en-US" sz="6000" b="0" strike="noStrike" spc="-1">
              <a:solidFill>
                <a:srgbClr val="FF0000"/>
              </a:solidFill>
              <a:latin typeface="Calibri Light" panose="020F0302020204030204"/>
            </a:endParaRPr>
          </a:p>
        </p:txBody>
      </p:sp>
      <p:sp>
        <p:nvSpPr>
          <p:cNvPr id="133" name="TextShape 2"/>
          <p:cNvSpPr txBox="1"/>
          <p:nvPr/>
        </p:nvSpPr>
        <p:spPr>
          <a:xfrm>
            <a:off x="1524000" y="2027555"/>
            <a:ext cx="9143365" cy="3350895"/>
          </a:xfrm>
          <a:prstGeom prst="rect">
            <a:avLst/>
          </a:prstGeom>
          <a:noFill/>
          <a:ln>
            <a:noFill/>
          </a:ln>
        </p:spPr>
        <p:txBody>
          <a:bodyPr>
            <a:noAutofit/>
            <a:scene3d>
              <a:camera prst="orthographicFront"/>
              <a:lightRig rig="threePt" dir="t"/>
            </a:scene3d>
          </a:bodyPr>
          <a:p>
            <a:pPr marL="457200" indent="-457200">
              <a:lnSpc>
                <a:spcPct val="90000"/>
              </a:lnSpc>
              <a:spcBef>
                <a:spcPts val="1000"/>
              </a:spcBef>
              <a:buClr>
                <a:srgbClr val="000000"/>
              </a:buClr>
              <a:buFont typeface="+mj-lt"/>
              <a:buAutoNum type="arabicPeriod" startAt="3"/>
            </a:pPr>
            <a:r>
              <a:rPr lang="en-US" sz="22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Booting the device with Linux OS</a:t>
            </a:r>
            <a:endParaRPr lang="en-US" sz="22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This involves installing Linux directly onto your device's hard drive, replacing your existing OS or running alongside it in a dual-boot configuration.</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This method gives you full access to Linux and its capabilities, but it's more permanent and requires more technical knowledge than the other options.</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914400" lvl="1" indent="-457200">
              <a:lnSpc>
                <a:spcPct val="90000"/>
              </a:lnSpc>
              <a:spcBef>
                <a:spcPts val="1000"/>
              </a:spcBef>
              <a:buClr>
                <a:srgbClr val="FFFFFF"/>
              </a:buClr>
              <a:buFont typeface="Arial" panose="020B0604020202020204" pitchFamily="34" charset="0"/>
              <a:buChar char="•"/>
            </a:pPr>
            <a:r>
              <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It's best for users who want to make Linux their primary OS or need full hardware compatibility.</a:t>
            </a:r>
            <a:endParaRPr lang="en-US" sz="20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A8A8A8"/>
            </a:gs>
            <a:gs pos="100000">
              <a:srgbClr val="C9C9C9"/>
            </a:gs>
          </a:gsLst>
          <a:lin ang="16200000"/>
        </a:gradFill>
        <a:effectLst/>
      </p:bgPr>
    </p:bg>
    <p:spTree>
      <p:nvGrpSpPr>
        <p:cNvPr id="1" name=""/>
        <p:cNvGrpSpPr/>
        <p:nvPr/>
      </p:nvGrpSpPr>
      <p:grpSpPr>
        <a:xfrm>
          <a:off x="0" y="0"/>
          <a:ext cx="0" cy="0"/>
          <a:chOff x="0" y="0"/>
          <a:chExt cx="0" cy="0"/>
        </a:xfrm>
      </p:grpSpPr>
      <p:sp>
        <p:nvSpPr>
          <p:cNvPr id="132" name="TextShape 1"/>
          <p:cNvSpPr txBox="1"/>
          <p:nvPr/>
        </p:nvSpPr>
        <p:spPr>
          <a:xfrm>
            <a:off x="1034640" y="632880"/>
            <a:ext cx="9143640" cy="1414440"/>
          </a:xfrm>
          <a:prstGeom prst="rect">
            <a:avLst/>
          </a:prstGeom>
          <a:noFill/>
          <a:ln>
            <a:noFill/>
          </a:ln>
        </p:spPr>
        <p:txBody>
          <a:bodyPr anchor="b">
            <a:noAutofit/>
          </a:bodyPr>
          <a:p>
            <a:pPr algn="ctr">
              <a:lnSpc>
                <a:spcPct val="90000"/>
              </a:lnSpc>
            </a:pPr>
            <a:r>
              <a:rPr lang="en-US" sz="6000" b="0" strike="noStrike" spc="-1">
                <a:solidFill>
                  <a:srgbClr val="FF0000"/>
                </a:solidFill>
                <a:latin typeface="Calibri Light" panose="020F0302020204030204"/>
              </a:rPr>
              <a:t>Linux (Ubuntu) Installation</a:t>
            </a:r>
            <a:endParaRPr lang="en-US" sz="6000" b="0" strike="noStrike" spc="-1">
              <a:solidFill>
                <a:srgbClr val="FF0000"/>
              </a:solidFill>
              <a:latin typeface="Calibri Light" panose="020F0302020204030204"/>
            </a:endParaRPr>
          </a:p>
        </p:txBody>
      </p:sp>
      <p:sp>
        <p:nvSpPr>
          <p:cNvPr id="133" name="TextShape 2"/>
          <p:cNvSpPr txBox="1"/>
          <p:nvPr/>
        </p:nvSpPr>
        <p:spPr>
          <a:xfrm>
            <a:off x="1524000" y="2047875"/>
            <a:ext cx="9143365" cy="2119630"/>
          </a:xfrm>
          <a:prstGeom prst="rect">
            <a:avLst/>
          </a:prstGeom>
          <a:noFill/>
          <a:ln>
            <a:noFill/>
          </a:ln>
        </p:spPr>
        <p:txBody>
          <a:bodyPr>
            <a:noAutofit/>
          </a:bodyPr>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VMware, Inc. is a subsidiary of Dell Technologies that provides cloud computing and platform virtualization software and services</a:t>
            </a:r>
            <a:endPar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marL="342900" indent="-342900">
              <a:lnSpc>
                <a:spcPct val="90000"/>
              </a:lnSpc>
              <a:spcBef>
                <a:spcPts val="1000"/>
              </a:spcBef>
              <a:buClr>
                <a:srgbClr val="FFFFFF"/>
              </a:buClr>
              <a:buFont typeface="Arial" panose="020B0604020202020204"/>
              <a:buChar char="•"/>
            </a:pPr>
            <a:r>
              <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Was the first commercially successful company to virtualize the x86 architecture</a:t>
            </a:r>
            <a:endPar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a:p>
            <a:pPr algn="ctr">
              <a:lnSpc>
                <a:spcPct val="90000"/>
              </a:lnSpc>
              <a:spcBef>
                <a:spcPts val="1000"/>
              </a:spcBef>
              <a:tabLst>
                <a:tab pos="0" algn="l"/>
              </a:tabLst>
            </a:pPr>
            <a:endParaRPr lang="en-US" sz="2400" b="0" strike="noStrike" spc="-1">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27"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28" name="Picture 2" descr="Installing Ubuntu with VMWare Player&#10;&#10;â&#10;&#10;The Steps involved are :&#10;&#10;ï¬&#10;&#10;Download &amp; install VMWare Player.&#10;&#10;ï¬&#10;&#10;Download Ubunt..."/>
          <p:cNvPicPr/>
          <p:nvPr/>
        </p:nvPicPr>
        <p:blipFill>
          <a:blip r:embed="rId1"/>
          <a:stretch>
            <a:fillRect/>
          </a:stretch>
        </p:blipFill>
        <p:spPr>
          <a:xfrm>
            <a:off x="838080" y="365040"/>
            <a:ext cx="10515240" cy="58100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30"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31" name="Picture 2" descr="What is virtualization?&#10;&#10;â&#10;&#10;What is VMWare Player?&#10;â¢&#10;&#10;â&#10;&#10;VMware Player is a virtualization software&#10;package supplied free ..."/>
          <p:cNvPicPr/>
          <p:nvPr/>
        </p:nvPicPr>
        <p:blipFill>
          <a:blip r:embed="rId1"/>
          <a:stretch>
            <a:fillRect/>
          </a:stretch>
        </p:blipFill>
        <p:spPr>
          <a:xfrm>
            <a:off x="838080" y="338400"/>
            <a:ext cx="10515240" cy="58680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35"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36" name="Picture 2" descr="Installing VMWare Player&#10;&#10;â&#10;&#10;The installation of VMWare player is very simple.&#10;&#10;â&#10;&#10;Double click the downloaded setup file ..."/>
          <p:cNvPicPr/>
          <p:nvPr/>
        </p:nvPicPr>
        <p:blipFill>
          <a:blip r:embed="rId1"/>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838080" y="365040"/>
            <a:ext cx="10515240" cy="1325160"/>
          </a:xfrm>
          <a:prstGeom prst="rect">
            <a:avLst/>
          </a:prstGeom>
          <a:noFill/>
          <a:ln>
            <a:noFill/>
          </a:ln>
        </p:spPr>
        <p:txBody>
          <a:bodyPr anchor="ctr">
            <a:noAutofit/>
          </a:bodyPr>
          <a:p>
            <a:endParaRPr lang="en-US" sz="1800" b="0" strike="noStrike" spc="-1">
              <a:solidFill>
                <a:srgbClr val="000000"/>
              </a:solidFill>
              <a:latin typeface="Calibri" panose="020F0502020204030204"/>
            </a:endParaRPr>
          </a:p>
        </p:txBody>
      </p:sp>
      <p:sp>
        <p:nvSpPr>
          <p:cNvPr id="138" name="TextShape 2"/>
          <p:cNvSpPr txBox="1"/>
          <p:nvPr/>
        </p:nvSpPr>
        <p:spPr>
          <a:xfrm>
            <a:off x="838080" y="1825560"/>
            <a:ext cx="10515240" cy="4350960"/>
          </a:xfrm>
          <a:prstGeom prst="rect">
            <a:avLst/>
          </a:prstGeom>
          <a:noFill/>
          <a:ln>
            <a:noFill/>
          </a:ln>
        </p:spPr>
        <p:txBody>
          <a:bodyPr>
            <a:noAutofit/>
          </a:bodyPr>
          <a:p>
            <a:endParaRPr lang="en-US" sz="2800" b="0" strike="noStrike" spc="-1">
              <a:solidFill>
                <a:srgbClr val="000000"/>
              </a:solidFill>
              <a:latin typeface="Calibri" panose="020F0502020204030204"/>
            </a:endParaRPr>
          </a:p>
        </p:txBody>
      </p:sp>
      <p:pic>
        <p:nvPicPr>
          <p:cNvPr id="139" name="Picture 2" descr="Downloading Ubuntu&#10;â&#10;&#10;Download the Ubuntu Desktop distribution from&#10;following URL&#10;&#10;http://www.ubuntu.com/download/desktop&#10;..."/>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838080" y="365040"/>
            <a:ext cx="10515240" cy="5811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3502</Words>
  <Application>WPS Presentation</Application>
  <PresentationFormat/>
  <Paragraphs>108</Paragraphs>
  <Slides>27</Slides>
  <Notes>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27</vt:i4>
      </vt:variant>
    </vt:vector>
  </HeadingPairs>
  <TitlesOfParts>
    <vt:vector size="45" baseType="lpstr">
      <vt:lpstr>Arial</vt:lpstr>
      <vt:lpstr>SimSun</vt:lpstr>
      <vt:lpstr>Wingdings</vt:lpstr>
      <vt:lpstr>Calibri</vt:lpstr>
      <vt:lpstr>Times New Roman</vt:lpstr>
      <vt:lpstr>Symbol</vt:lpstr>
      <vt:lpstr>Arial</vt:lpstr>
      <vt:lpstr>Calibri Light</vt:lpstr>
      <vt:lpstr>Century Schoolbook</vt:lpstr>
      <vt:lpstr>Segoe Print</vt:lpstr>
      <vt:lpstr>Calibri</vt:lpstr>
      <vt:lpstr>Microsoft YaHei</vt:lpstr>
      <vt:lpstr>Arial Unicode MS</vt:lpstr>
      <vt:lpstr>Tahoma</vt:lpstr>
      <vt:lpstr>DejaVu Sans</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sumaira mustafa</dc:creator>
  <cp:lastModifiedBy>AQIB</cp:lastModifiedBy>
  <cp:revision>20</cp:revision>
  <dcterms:created xsi:type="dcterms:W3CDTF">2018-09-01T19:25:00Z</dcterms:created>
  <dcterms:modified xsi:type="dcterms:W3CDTF">2024-01-24T04:41:26Z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y fmtid="{D5CDD505-2E9C-101B-9397-08002B2CF9AE}" pid="12" name="ICV">
    <vt:lpwstr>3C9D069F39AC4E5C8CA1ED601686B01E_12</vt:lpwstr>
  </property>
  <property fmtid="{D5CDD505-2E9C-101B-9397-08002B2CF9AE}" pid="13" name="KSOProductBuildVer">
    <vt:lpwstr>2057-12.2.0.13431</vt:lpwstr>
  </property>
</Properties>
</file>